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6" r:id="rId3"/>
  </p:sldMasterIdLst>
  <p:notesMasterIdLst>
    <p:notesMasterId r:id="rId11"/>
  </p:notesMasterIdLst>
  <p:sldIdLst>
    <p:sldId id="256" r:id="rId4"/>
    <p:sldId id="343" r:id="rId5"/>
    <p:sldId id="345" r:id="rId6"/>
    <p:sldId id="369" r:id="rId7"/>
    <p:sldId id="371" r:id="rId8"/>
    <p:sldId id="381" r:id="rId9"/>
    <p:sldId id="339" r:id="rId1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2"/>
      <p:bold r:id="rId13"/>
      <p:italic r:id="rId14"/>
      <p:boldItalic r:id="rId15"/>
    </p:embeddedFont>
    <p:embeddedFont>
      <p:font typeface="Fira Sans Extra Condensed" panose="020F0502020204030204" pitchFamily="34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42"/>
    <p:restoredTop sz="94704"/>
  </p:normalViewPr>
  <p:slideViewPr>
    <p:cSldViewPr snapToGrid="0">
      <p:cViewPr varScale="1">
        <p:scale>
          <a:sx n="130" d="100"/>
          <a:sy n="130" d="100"/>
        </p:scale>
        <p:origin x="192" y="344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234E58-4FDE-0D4E-9552-5917B423833B}" type="doc">
      <dgm:prSet loTypeId="urn:microsoft.com/office/officeart/2005/8/layout/venn1" loCatId="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7086CC94-6684-664C-AAA4-2C99E08B6868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Gelişimsel olarak risk grubunda olan </a:t>
          </a:r>
        </a:p>
      </dgm:t>
    </dgm:pt>
    <dgm:pt modelId="{2AB38B35-8642-2249-B31B-8FFB908846A0}" type="parTrans" cxnId="{07943CC5-01AA-6545-AE38-DEB4C86088C6}">
      <dgm:prSet/>
      <dgm:spPr/>
      <dgm:t>
        <a:bodyPr/>
        <a:lstStyle/>
        <a:p>
          <a:endParaRPr lang="tr-TR"/>
        </a:p>
      </dgm:t>
    </dgm:pt>
    <dgm:pt modelId="{DE6173B1-0217-014A-B3EC-EBB5B887EF47}" type="sibTrans" cxnId="{07943CC5-01AA-6545-AE38-DEB4C86088C6}">
      <dgm:prSet/>
      <dgm:spPr/>
      <dgm:t>
        <a:bodyPr/>
        <a:lstStyle/>
        <a:p>
          <a:endParaRPr lang="tr-TR"/>
        </a:p>
      </dgm:t>
    </dgm:pt>
    <dgm:pt modelId="{89400765-8FA3-A44C-8265-5F2070F63ED4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Gelişimi itibariyle desteğe duyan </a:t>
          </a:r>
        </a:p>
      </dgm:t>
    </dgm:pt>
    <dgm:pt modelId="{0B8BD926-913F-C643-962C-258D47716C09}" type="parTrans" cxnId="{6613B2E1-D509-6746-9303-63825E2A3DC2}">
      <dgm:prSet/>
      <dgm:spPr/>
      <dgm:t>
        <a:bodyPr/>
        <a:lstStyle/>
        <a:p>
          <a:endParaRPr lang="tr-TR"/>
        </a:p>
      </dgm:t>
    </dgm:pt>
    <dgm:pt modelId="{BC2C110D-0035-E243-996C-099024AA7B35}" type="sibTrans" cxnId="{6613B2E1-D509-6746-9303-63825E2A3DC2}">
      <dgm:prSet/>
      <dgm:spPr/>
      <dgm:t>
        <a:bodyPr/>
        <a:lstStyle/>
        <a:p>
          <a:endParaRPr lang="tr-TR"/>
        </a:p>
      </dgm:t>
    </dgm:pt>
    <dgm:pt modelId="{473026D9-7AE8-064A-883F-C9BD9133BD22}">
      <dgm:prSet phldrT="[Metin]"/>
      <dgm:spPr/>
      <dgm:t>
        <a:bodyPr/>
        <a:lstStyle/>
        <a:p>
          <a:r>
            <a:rPr lang="tr-TR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ve </a:t>
          </a:r>
          <a:r>
            <a:rPr lang="tr-TR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informal</a:t>
          </a:r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tr-TR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değerledirme</a:t>
          </a:r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yoluyla</a:t>
          </a:r>
        </a:p>
      </dgm:t>
    </dgm:pt>
    <dgm:pt modelId="{3235C6DA-FF3C-F145-8852-93A0109C5E73}" type="parTrans" cxnId="{9C369747-E5CE-C44D-B9E6-6A985B0839CA}">
      <dgm:prSet/>
      <dgm:spPr/>
      <dgm:t>
        <a:bodyPr/>
        <a:lstStyle/>
        <a:p>
          <a:endParaRPr lang="tr-TR"/>
        </a:p>
      </dgm:t>
    </dgm:pt>
    <dgm:pt modelId="{B8A48308-7C56-AC4F-B887-A2BB0EF33BDB}" type="sibTrans" cxnId="{9C369747-E5CE-C44D-B9E6-6A985B0839CA}">
      <dgm:prSet/>
      <dgm:spPr/>
      <dgm:t>
        <a:bodyPr/>
        <a:lstStyle/>
        <a:p>
          <a:endParaRPr lang="tr-TR"/>
        </a:p>
      </dgm:t>
    </dgm:pt>
    <dgm:pt modelId="{C7C7CC70-3204-0948-B56C-AEDAEB4F9FF7}" type="pres">
      <dgm:prSet presAssocID="{F0234E58-4FDE-0D4E-9552-5917B423833B}" presName="compositeShape" presStyleCnt="0">
        <dgm:presLayoutVars>
          <dgm:chMax val="7"/>
          <dgm:dir/>
          <dgm:resizeHandles val="exact"/>
        </dgm:presLayoutVars>
      </dgm:prSet>
      <dgm:spPr/>
    </dgm:pt>
    <dgm:pt modelId="{5140A859-424E-9749-A267-03FE7D024C68}" type="pres">
      <dgm:prSet presAssocID="{7086CC94-6684-664C-AAA4-2C99E08B6868}" presName="circ1" presStyleLbl="vennNode1" presStyleIdx="0" presStyleCnt="3"/>
      <dgm:spPr/>
    </dgm:pt>
    <dgm:pt modelId="{51522E55-B593-C641-9E21-CE468069C518}" type="pres">
      <dgm:prSet presAssocID="{7086CC94-6684-664C-AAA4-2C99E08B686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6EEC45E-E406-D446-B7AE-F425FC79D000}" type="pres">
      <dgm:prSet presAssocID="{89400765-8FA3-A44C-8265-5F2070F63ED4}" presName="circ2" presStyleLbl="vennNode1" presStyleIdx="1" presStyleCnt="3"/>
      <dgm:spPr/>
    </dgm:pt>
    <dgm:pt modelId="{74296BDF-882E-E540-AF00-81585FAE761A}" type="pres">
      <dgm:prSet presAssocID="{89400765-8FA3-A44C-8265-5F2070F63ED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D872317-80B6-2D4B-B8F6-4B02AB61CFF2}" type="pres">
      <dgm:prSet presAssocID="{473026D9-7AE8-064A-883F-C9BD9133BD22}" presName="circ3" presStyleLbl="vennNode1" presStyleIdx="2" presStyleCnt="3"/>
      <dgm:spPr/>
    </dgm:pt>
    <dgm:pt modelId="{BA948B8A-004D-9C45-A76F-145A5DF47DEA}" type="pres">
      <dgm:prSet presAssocID="{473026D9-7AE8-064A-883F-C9BD9133BD2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77B0C03-0FCC-EA4A-B6D5-089F6D884B5A}" type="presOf" srcId="{473026D9-7AE8-064A-883F-C9BD9133BD22}" destId="{BA948B8A-004D-9C45-A76F-145A5DF47DEA}" srcOrd="1" destOrd="0" presId="urn:microsoft.com/office/officeart/2005/8/layout/venn1"/>
    <dgm:cxn modelId="{10E4CF03-765F-0F4D-8A7F-D9B7B3959C1C}" type="presOf" srcId="{473026D9-7AE8-064A-883F-C9BD9133BD22}" destId="{2D872317-80B6-2D4B-B8F6-4B02AB61CFF2}" srcOrd="0" destOrd="0" presId="urn:microsoft.com/office/officeart/2005/8/layout/venn1"/>
    <dgm:cxn modelId="{66E5CC0F-DB95-7046-8F0F-B15AA25CAD57}" type="presOf" srcId="{7086CC94-6684-664C-AAA4-2C99E08B6868}" destId="{5140A859-424E-9749-A267-03FE7D024C68}" srcOrd="0" destOrd="0" presId="urn:microsoft.com/office/officeart/2005/8/layout/venn1"/>
    <dgm:cxn modelId="{73B0EC20-ED8E-4F49-9AC3-6493BACD683D}" type="presOf" srcId="{7086CC94-6684-664C-AAA4-2C99E08B6868}" destId="{51522E55-B593-C641-9E21-CE468069C518}" srcOrd="1" destOrd="0" presId="urn:microsoft.com/office/officeart/2005/8/layout/venn1"/>
    <dgm:cxn modelId="{9C369747-E5CE-C44D-B9E6-6A985B0839CA}" srcId="{F0234E58-4FDE-0D4E-9552-5917B423833B}" destId="{473026D9-7AE8-064A-883F-C9BD9133BD22}" srcOrd="2" destOrd="0" parTransId="{3235C6DA-FF3C-F145-8852-93A0109C5E73}" sibTransId="{B8A48308-7C56-AC4F-B887-A2BB0EF33BDB}"/>
    <dgm:cxn modelId="{E71CA37C-61CF-704B-B1DF-17D75EDAEA38}" type="presOf" srcId="{F0234E58-4FDE-0D4E-9552-5917B423833B}" destId="{C7C7CC70-3204-0948-B56C-AEDAEB4F9FF7}" srcOrd="0" destOrd="0" presId="urn:microsoft.com/office/officeart/2005/8/layout/venn1"/>
    <dgm:cxn modelId="{07943CC5-01AA-6545-AE38-DEB4C86088C6}" srcId="{F0234E58-4FDE-0D4E-9552-5917B423833B}" destId="{7086CC94-6684-664C-AAA4-2C99E08B6868}" srcOrd="0" destOrd="0" parTransId="{2AB38B35-8642-2249-B31B-8FFB908846A0}" sibTransId="{DE6173B1-0217-014A-B3EC-EBB5B887EF47}"/>
    <dgm:cxn modelId="{AC4BB8D0-E105-4745-BE3E-28971F6B766A}" type="presOf" srcId="{89400765-8FA3-A44C-8265-5F2070F63ED4}" destId="{74296BDF-882E-E540-AF00-81585FAE761A}" srcOrd="1" destOrd="0" presId="urn:microsoft.com/office/officeart/2005/8/layout/venn1"/>
    <dgm:cxn modelId="{6613B2E1-D509-6746-9303-63825E2A3DC2}" srcId="{F0234E58-4FDE-0D4E-9552-5917B423833B}" destId="{89400765-8FA3-A44C-8265-5F2070F63ED4}" srcOrd="1" destOrd="0" parTransId="{0B8BD926-913F-C643-962C-258D47716C09}" sibTransId="{BC2C110D-0035-E243-996C-099024AA7B35}"/>
    <dgm:cxn modelId="{4FA9E7E4-D6AF-AC42-BE3D-B5B376284FE8}" type="presOf" srcId="{89400765-8FA3-A44C-8265-5F2070F63ED4}" destId="{36EEC45E-E406-D446-B7AE-F425FC79D000}" srcOrd="0" destOrd="0" presId="urn:microsoft.com/office/officeart/2005/8/layout/venn1"/>
    <dgm:cxn modelId="{AED34AD8-EB22-BB4A-8B28-ED87BC994B3D}" type="presParOf" srcId="{C7C7CC70-3204-0948-B56C-AEDAEB4F9FF7}" destId="{5140A859-424E-9749-A267-03FE7D024C68}" srcOrd="0" destOrd="0" presId="urn:microsoft.com/office/officeart/2005/8/layout/venn1"/>
    <dgm:cxn modelId="{280C5FB3-AF25-874E-828D-CF1410882018}" type="presParOf" srcId="{C7C7CC70-3204-0948-B56C-AEDAEB4F9FF7}" destId="{51522E55-B593-C641-9E21-CE468069C518}" srcOrd="1" destOrd="0" presId="urn:microsoft.com/office/officeart/2005/8/layout/venn1"/>
    <dgm:cxn modelId="{5BAAADBA-66D6-5C42-ADEC-3B371E8CFC58}" type="presParOf" srcId="{C7C7CC70-3204-0948-B56C-AEDAEB4F9FF7}" destId="{36EEC45E-E406-D446-B7AE-F425FC79D000}" srcOrd="2" destOrd="0" presId="urn:microsoft.com/office/officeart/2005/8/layout/venn1"/>
    <dgm:cxn modelId="{FAAD8B96-EBB7-7B4F-B9B9-D8ACD06D5803}" type="presParOf" srcId="{C7C7CC70-3204-0948-B56C-AEDAEB4F9FF7}" destId="{74296BDF-882E-E540-AF00-81585FAE761A}" srcOrd="3" destOrd="0" presId="urn:microsoft.com/office/officeart/2005/8/layout/venn1"/>
    <dgm:cxn modelId="{339AA3BE-B3B5-A54D-A689-A3AC95E9F1DA}" type="presParOf" srcId="{C7C7CC70-3204-0948-B56C-AEDAEB4F9FF7}" destId="{2D872317-80B6-2D4B-B8F6-4B02AB61CFF2}" srcOrd="4" destOrd="0" presId="urn:microsoft.com/office/officeart/2005/8/layout/venn1"/>
    <dgm:cxn modelId="{8F2E5A18-C2D5-A74E-BFB6-DB82FCC712E4}" type="presParOf" srcId="{C7C7CC70-3204-0948-B56C-AEDAEB4F9FF7}" destId="{BA948B8A-004D-9C45-A76F-145A5DF47DE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59EAF1-74D7-AB40-8CF1-C5E2BDBEE062}" type="doc">
      <dgm:prSet loTypeId="urn:microsoft.com/office/officeart/2005/8/layout/target2" loCatId="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FACC8447-2A15-4A49-A090-FA8D3231F099}">
      <dgm:prSet phldrT="[Metin]" custT="1"/>
      <dgm:spPr/>
      <dgm:t>
        <a:bodyPr/>
        <a:lstStyle/>
        <a:p>
          <a:r>
            <a:rPr lang="tr-T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Tarama Süreci</a:t>
          </a:r>
        </a:p>
      </dgm:t>
    </dgm:pt>
    <dgm:pt modelId="{DC4C6DA6-EC90-CE48-8177-73C99E789CC0}" type="parTrans" cxnId="{35B56F10-51A1-ED4D-815E-795E57D87618}">
      <dgm:prSet/>
      <dgm:spPr/>
      <dgm:t>
        <a:bodyPr/>
        <a:lstStyle/>
        <a:p>
          <a:endParaRPr lang="tr-TR"/>
        </a:p>
      </dgm:t>
    </dgm:pt>
    <dgm:pt modelId="{FCDF005B-5803-6D4D-AF2C-9F03370189F0}" type="sibTrans" cxnId="{35B56F10-51A1-ED4D-815E-795E57D87618}">
      <dgm:prSet/>
      <dgm:spPr/>
      <dgm:t>
        <a:bodyPr/>
        <a:lstStyle/>
        <a:p>
          <a:endParaRPr lang="tr-TR"/>
        </a:p>
      </dgm:t>
    </dgm:pt>
    <dgm:pt modelId="{D190ECF1-1EB7-9A41-B7B0-10A34921FAF4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Öncesi</a:t>
          </a:r>
        </a:p>
      </dgm:t>
    </dgm:pt>
    <dgm:pt modelId="{59E66DAC-8E8A-EB4C-B048-A8ECE73BCF2B}" type="parTrans" cxnId="{458E0F42-CFB9-1240-9BEC-92F79A333553}">
      <dgm:prSet/>
      <dgm:spPr/>
      <dgm:t>
        <a:bodyPr/>
        <a:lstStyle/>
        <a:p>
          <a:endParaRPr lang="tr-TR"/>
        </a:p>
      </dgm:t>
    </dgm:pt>
    <dgm:pt modelId="{A88452D4-3BFC-3A48-9FB6-E4AFAB31F28E}" type="sibTrans" cxnId="{458E0F42-CFB9-1240-9BEC-92F79A333553}">
      <dgm:prSet/>
      <dgm:spPr/>
      <dgm:t>
        <a:bodyPr/>
        <a:lstStyle/>
        <a:p>
          <a:endParaRPr lang="tr-TR"/>
        </a:p>
      </dgm:t>
    </dgm:pt>
    <dgm:pt modelId="{AAE83D6C-F90C-D942-BB0B-015FD7F147DD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Sonrası</a:t>
          </a:r>
        </a:p>
      </dgm:t>
    </dgm:pt>
    <dgm:pt modelId="{99851634-2A46-8C48-8EEC-A46B20FB43BE}" type="parTrans" cxnId="{315E08B2-D998-C246-9EED-286CAEA6A421}">
      <dgm:prSet/>
      <dgm:spPr/>
      <dgm:t>
        <a:bodyPr/>
        <a:lstStyle/>
        <a:p>
          <a:endParaRPr lang="tr-TR"/>
        </a:p>
      </dgm:t>
    </dgm:pt>
    <dgm:pt modelId="{F400767E-DD64-5F47-90B0-2C3153C356F3}" type="sibTrans" cxnId="{315E08B2-D998-C246-9EED-286CAEA6A421}">
      <dgm:prSet/>
      <dgm:spPr/>
      <dgm:t>
        <a:bodyPr/>
        <a:lstStyle/>
        <a:p>
          <a:endParaRPr lang="tr-TR"/>
        </a:p>
      </dgm:t>
    </dgm:pt>
    <dgm:pt modelId="{8088E4D1-0A76-7C48-9FC1-D3414301163F}">
      <dgm:prSet phldrT="[Metin]" custT="1"/>
      <dgm:spPr/>
      <dgm:t>
        <a:bodyPr/>
        <a:lstStyle/>
        <a:p>
          <a:r>
            <a: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Öncesi</a:t>
          </a:r>
        </a:p>
      </dgm:t>
    </dgm:pt>
    <dgm:pt modelId="{BCB44920-D7D9-2944-BD2C-34BF314592B8}" type="parTrans" cxnId="{1DB8CEE8-C4D9-8344-AB82-918E9BA176F2}">
      <dgm:prSet/>
      <dgm:spPr/>
      <dgm:t>
        <a:bodyPr/>
        <a:lstStyle/>
        <a:p>
          <a:endParaRPr lang="tr-TR"/>
        </a:p>
      </dgm:t>
    </dgm:pt>
    <dgm:pt modelId="{E3307004-139B-FE41-91A0-69520BB724C4}" type="sibTrans" cxnId="{1DB8CEE8-C4D9-8344-AB82-918E9BA176F2}">
      <dgm:prSet/>
      <dgm:spPr/>
      <dgm:t>
        <a:bodyPr/>
        <a:lstStyle/>
        <a:p>
          <a:endParaRPr lang="tr-TR"/>
        </a:p>
      </dgm:t>
    </dgm:pt>
    <dgm:pt modelId="{B913ADEA-19B3-824E-95A2-396D5010A052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Klinik Taramalar</a:t>
          </a:r>
        </a:p>
      </dgm:t>
    </dgm:pt>
    <dgm:pt modelId="{5F82CD83-AE1F-3A4F-A77E-D0A27E045497}" type="parTrans" cxnId="{A2AC9FDC-F9DC-9E4B-A7F1-483EF8400950}">
      <dgm:prSet/>
      <dgm:spPr/>
      <dgm:t>
        <a:bodyPr/>
        <a:lstStyle/>
        <a:p>
          <a:endParaRPr lang="tr-TR"/>
        </a:p>
      </dgm:t>
    </dgm:pt>
    <dgm:pt modelId="{AB6DF912-40AA-E441-94C2-DCB02922BF79}" type="sibTrans" cxnId="{A2AC9FDC-F9DC-9E4B-A7F1-483EF8400950}">
      <dgm:prSet/>
      <dgm:spPr/>
      <dgm:t>
        <a:bodyPr/>
        <a:lstStyle/>
        <a:p>
          <a:endParaRPr lang="tr-TR"/>
        </a:p>
      </dgm:t>
    </dgm:pt>
    <dgm:pt modelId="{531E8333-4EEF-6347-BB98-1D2A0F68856F}">
      <dgm:prSet phldrT="[Metin]" custT="1"/>
      <dgm:spPr/>
      <dgm:t>
        <a:bodyPr/>
        <a:lstStyle/>
        <a:p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sonrası</a:t>
          </a:r>
        </a:p>
      </dgm:t>
    </dgm:pt>
    <dgm:pt modelId="{386AAEF6-030D-9045-A120-BF389DE78CB9}" type="parTrans" cxnId="{F9215B3A-400B-BD40-BBCB-DD05A1458B86}">
      <dgm:prSet/>
      <dgm:spPr/>
      <dgm:t>
        <a:bodyPr/>
        <a:lstStyle/>
        <a:p>
          <a:endParaRPr lang="tr-TR"/>
        </a:p>
      </dgm:t>
    </dgm:pt>
    <dgm:pt modelId="{407B2B9D-2925-9346-8296-05DEE8EA0AED}" type="sibTrans" cxnId="{F9215B3A-400B-BD40-BBCB-DD05A1458B86}">
      <dgm:prSet/>
      <dgm:spPr/>
      <dgm:t>
        <a:bodyPr/>
        <a:lstStyle/>
        <a:p>
          <a:endParaRPr lang="tr-TR"/>
        </a:p>
      </dgm:t>
    </dgm:pt>
    <dgm:pt modelId="{31A8AFF0-6F1D-FA40-B764-5006EB2669FD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Klinik taramalar </a:t>
          </a:r>
        </a:p>
      </dgm:t>
    </dgm:pt>
    <dgm:pt modelId="{877B671D-6D8D-DF4C-8FC4-BF9D513EF1DD}" type="parTrans" cxnId="{89918A7E-F140-B64F-A6C3-C882FEB760AD}">
      <dgm:prSet/>
      <dgm:spPr/>
      <dgm:t>
        <a:bodyPr/>
        <a:lstStyle/>
        <a:p>
          <a:endParaRPr lang="tr-TR"/>
        </a:p>
      </dgm:t>
    </dgm:pt>
    <dgm:pt modelId="{EAE85BDE-E05F-9C43-B81A-056977503599}" type="sibTrans" cxnId="{89918A7E-F140-B64F-A6C3-C882FEB760AD}">
      <dgm:prSet/>
      <dgm:spPr/>
      <dgm:t>
        <a:bodyPr/>
        <a:lstStyle/>
        <a:p>
          <a:endParaRPr lang="tr-TR"/>
        </a:p>
      </dgm:t>
    </dgm:pt>
    <dgm:pt modelId="{26D8FD19-27CC-DD44-9DD6-AB24EA9027B1}">
      <dgm:prSet phldrT="[Metin]" phldr="1"/>
      <dgm:spPr/>
      <dgm:t>
        <a:bodyPr/>
        <a:lstStyle/>
        <a:p>
          <a:endParaRPr lang="tr-TR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C42376E-C218-FE44-A99F-D63853E18B8D}" type="parTrans" cxnId="{7F27F899-03AE-8244-8F27-0234585786F6}">
      <dgm:prSet/>
      <dgm:spPr/>
      <dgm:t>
        <a:bodyPr/>
        <a:lstStyle/>
        <a:p>
          <a:endParaRPr lang="tr-TR"/>
        </a:p>
      </dgm:t>
    </dgm:pt>
    <dgm:pt modelId="{EA9FA8FB-1309-D64A-91E1-630687EC2410}" type="sibTrans" cxnId="{7F27F899-03AE-8244-8F27-0234585786F6}">
      <dgm:prSet/>
      <dgm:spPr/>
      <dgm:t>
        <a:bodyPr/>
        <a:lstStyle/>
        <a:p>
          <a:endParaRPr lang="tr-TR"/>
        </a:p>
      </dgm:t>
    </dgm:pt>
    <dgm:pt modelId="{F6C472DF-B927-C744-A8C0-409B6DF983E6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Gelişimsel taramalar</a:t>
          </a:r>
        </a:p>
      </dgm:t>
    </dgm:pt>
    <dgm:pt modelId="{BA31E263-19AC-664B-BC4D-36B920208FF9}" type="parTrans" cxnId="{F822C915-9579-E647-9357-182EA91FD0DA}">
      <dgm:prSet/>
      <dgm:spPr/>
      <dgm:t>
        <a:bodyPr/>
        <a:lstStyle/>
        <a:p>
          <a:endParaRPr lang="tr-TR"/>
        </a:p>
      </dgm:t>
    </dgm:pt>
    <dgm:pt modelId="{2B3E60A0-95A8-6542-89B4-89B6DA0CECA0}" type="sibTrans" cxnId="{F822C915-9579-E647-9357-182EA91FD0DA}">
      <dgm:prSet/>
      <dgm:spPr/>
      <dgm:t>
        <a:bodyPr/>
        <a:lstStyle/>
        <a:p>
          <a:endParaRPr lang="tr-TR"/>
        </a:p>
      </dgm:t>
    </dgm:pt>
    <dgm:pt modelId="{1000A52B-321C-2544-BC17-726DF96373FB}" type="pres">
      <dgm:prSet presAssocID="{B759EAF1-74D7-AB40-8CF1-C5E2BDBEE062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77833CA5-8814-FC4A-BFAA-DE5568E72FF8}" type="pres">
      <dgm:prSet presAssocID="{B759EAF1-74D7-AB40-8CF1-C5E2BDBEE062}" presName="outerBox" presStyleCnt="0"/>
      <dgm:spPr/>
    </dgm:pt>
    <dgm:pt modelId="{C8B54E8D-8F70-C545-BD26-A1BE71E3A01A}" type="pres">
      <dgm:prSet presAssocID="{B759EAF1-74D7-AB40-8CF1-C5E2BDBEE062}" presName="outerBoxParent" presStyleLbl="node1" presStyleIdx="0" presStyleCnt="3" custLinFactNeighborY="5802"/>
      <dgm:spPr/>
    </dgm:pt>
    <dgm:pt modelId="{443BCBA1-4924-7444-9AD4-EBCB4A819A7C}" type="pres">
      <dgm:prSet presAssocID="{B759EAF1-74D7-AB40-8CF1-C5E2BDBEE062}" presName="outerBoxChildren" presStyleCnt="0"/>
      <dgm:spPr/>
    </dgm:pt>
    <dgm:pt modelId="{12C2403C-2731-B74B-AB21-2B87296BEA41}" type="pres">
      <dgm:prSet presAssocID="{D190ECF1-1EB7-9A41-B7B0-10A34921FAF4}" presName="oChild" presStyleLbl="fgAcc1" presStyleIdx="0" presStyleCnt="5">
        <dgm:presLayoutVars>
          <dgm:bulletEnabled val="1"/>
        </dgm:presLayoutVars>
      </dgm:prSet>
      <dgm:spPr/>
    </dgm:pt>
    <dgm:pt modelId="{3E336654-D99A-4E4C-8F1D-6B184AEB62AB}" type="pres">
      <dgm:prSet presAssocID="{A88452D4-3BFC-3A48-9FB6-E4AFAB31F28E}" presName="outerSibTrans" presStyleCnt="0"/>
      <dgm:spPr/>
    </dgm:pt>
    <dgm:pt modelId="{03C60C70-B5A2-B34D-AB98-BCD0C7FEC8B4}" type="pres">
      <dgm:prSet presAssocID="{AAE83D6C-F90C-D942-BB0B-015FD7F147DD}" presName="oChild" presStyleLbl="fgAcc1" presStyleIdx="1" presStyleCnt="5">
        <dgm:presLayoutVars>
          <dgm:bulletEnabled val="1"/>
        </dgm:presLayoutVars>
      </dgm:prSet>
      <dgm:spPr/>
    </dgm:pt>
    <dgm:pt modelId="{4617BDE0-91B9-3C47-B0FC-4A1317D87326}" type="pres">
      <dgm:prSet presAssocID="{B759EAF1-74D7-AB40-8CF1-C5E2BDBEE062}" presName="middleBox" presStyleCnt="0"/>
      <dgm:spPr/>
    </dgm:pt>
    <dgm:pt modelId="{67E79145-0CEE-FB43-AB4E-AE208F994A3A}" type="pres">
      <dgm:prSet presAssocID="{B759EAF1-74D7-AB40-8CF1-C5E2BDBEE062}" presName="middleBoxParent" presStyleLbl="node1" presStyleIdx="1" presStyleCnt="3"/>
      <dgm:spPr/>
    </dgm:pt>
    <dgm:pt modelId="{972269A9-AA01-DC40-A694-BD95FA1ECAC2}" type="pres">
      <dgm:prSet presAssocID="{B759EAF1-74D7-AB40-8CF1-C5E2BDBEE062}" presName="middleBoxChildren" presStyleCnt="0"/>
      <dgm:spPr/>
    </dgm:pt>
    <dgm:pt modelId="{694E3BA1-A08E-944F-94BD-FE8C277F5862}" type="pres">
      <dgm:prSet presAssocID="{B913ADEA-19B3-824E-95A2-396D5010A052}" presName="mChild" presStyleLbl="fgAcc1" presStyleIdx="2" presStyleCnt="5">
        <dgm:presLayoutVars>
          <dgm:bulletEnabled val="1"/>
        </dgm:presLayoutVars>
      </dgm:prSet>
      <dgm:spPr/>
    </dgm:pt>
    <dgm:pt modelId="{7E599EDE-7479-C541-87F3-E085C8D770F8}" type="pres">
      <dgm:prSet presAssocID="{B759EAF1-74D7-AB40-8CF1-C5E2BDBEE062}" presName="centerBox" presStyleCnt="0"/>
      <dgm:spPr/>
    </dgm:pt>
    <dgm:pt modelId="{EAB705C8-A47C-5C45-A120-AB442E7EED23}" type="pres">
      <dgm:prSet presAssocID="{B759EAF1-74D7-AB40-8CF1-C5E2BDBEE062}" presName="centerBoxParent" presStyleLbl="node1" presStyleIdx="2" presStyleCnt="3"/>
      <dgm:spPr/>
    </dgm:pt>
    <dgm:pt modelId="{90E483D7-F3AB-6647-8F05-7EED5E8C9606}" type="pres">
      <dgm:prSet presAssocID="{B759EAF1-74D7-AB40-8CF1-C5E2BDBEE062}" presName="centerBoxChildren" presStyleCnt="0"/>
      <dgm:spPr/>
    </dgm:pt>
    <dgm:pt modelId="{46BAD20F-391E-DD47-AE80-92993FEB7348}" type="pres">
      <dgm:prSet presAssocID="{31A8AFF0-6F1D-FA40-B764-5006EB2669FD}" presName="cChild" presStyleLbl="fgAcc1" presStyleIdx="3" presStyleCnt="5">
        <dgm:presLayoutVars>
          <dgm:bulletEnabled val="1"/>
        </dgm:presLayoutVars>
      </dgm:prSet>
      <dgm:spPr/>
    </dgm:pt>
    <dgm:pt modelId="{CF173DBD-F8C6-984E-8840-789C6001E989}" type="pres">
      <dgm:prSet presAssocID="{EAE85BDE-E05F-9C43-B81A-056977503599}" presName="centerSibTrans" presStyleCnt="0"/>
      <dgm:spPr/>
    </dgm:pt>
    <dgm:pt modelId="{58FA33AB-C20F-BD4D-AA28-FEEE0ADBB839}" type="pres">
      <dgm:prSet presAssocID="{F6C472DF-B927-C744-A8C0-409B6DF983E6}" presName="cChild" presStyleLbl="fgAcc1" presStyleIdx="4" presStyleCnt="5">
        <dgm:presLayoutVars>
          <dgm:bulletEnabled val="1"/>
        </dgm:presLayoutVars>
      </dgm:prSet>
      <dgm:spPr/>
    </dgm:pt>
  </dgm:ptLst>
  <dgm:cxnLst>
    <dgm:cxn modelId="{A9A8FB0A-1542-294E-BD48-03BDEFFC4F27}" type="presOf" srcId="{8088E4D1-0A76-7C48-9FC1-D3414301163F}" destId="{67E79145-0CEE-FB43-AB4E-AE208F994A3A}" srcOrd="0" destOrd="0" presId="urn:microsoft.com/office/officeart/2005/8/layout/target2"/>
    <dgm:cxn modelId="{35B56F10-51A1-ED4D-815E-795E57D87618}" srcId="{B759EAF1-74D7-AB40-8CF1-C5E2BDBEE062}" destId="{FACC8447-2A15-4A49-A090-FA8D3231F099}" srcOrd="0" destOrd="0" parTransId="{DC4C6DA6-EC90-CE48-8177-73C99E789CC0}" sibTransId="{FCDF005B-5803-6D4D-AF2C-9F03370189F0}"/>
    <dgm:cxn modelId="{3018BC15-A61C-B24C-A647-18E922CA01DE}" type="presOf" srcId="{FACC8447-2A15-4A49-A090-FA8D3231F099}" destId="{C8B54E8D-8F70-C545-BD26-A1BE71E3A01A}" srcOrd="0" destOrd="0" presId="urn:microsoft.com/office/officeart/2005/8/layout/target2"/>
    <dgm:cxn modelId="{F822C915-9579-E647-9357-182EA91FD0DA}" srcId="{531E8333-4EEF-6347-BB98-1D2A0F68856F}" destId="{F6C472DF-B927-C744-A8C0-409B6DF983E6}" srcOrd="1" destOrd="0" parTransId="{BA31E263-19AC-664B-BC4D-36B920208FF9}" sibTransId="{2B3E60A0-95A8-6542-89B4-89B6DA0CECA0}"/>
    <dgm:cxn modelId="{F9215B3A-400B-BD40-BBCB-DD05A1458B86}" srcId="{B759EAF1-74D7-AB40-8CF1-C5E2BDBEE062}" destId="{531E8333-4EEF-6347-BB98-1D2A0F68856F}" srcOrd="2" destOrd="0" parTransId="{386AAEF6-030D-9045-A120-BF389DE78CB9}" sibTransId="{407B2B9D-2925-9346-8296-05DEE8EA0AED}"/>
    <dgm:cxn modelId="{458E0F42-CFB9-1240-9BEC-92F79A333553}" srcId="{FACC8447-2A15-4A49-A090-FA8D3231F099}" destId="{D190ECF1-1EB7-9A41-B7B0-10A34921FAF4}" srcOrd="0" destOrd="0" parTransId="{59E66DAC-8E8A-EB4C-B048-A8ECE73BCF2B}" sibTransId="{A88452D4-3BFC-3A48-9FB6-E4AFAB31F28E}"/>
    <dgm:cxn modelId="{43F44751-EECF-074C-BCD7-2F589641534A}" type="presOf" srcId="{531E8333-4EEF-6347-BB98-1D2A0F68856F}" destId="{EAB705C8-A47C-5C45-A120-AB442E7EED23}" srcOrd="0" destOrd="0" presId="urn:microsoft.com/office/officeart/2005/8/layout/target2"/>
    <dgm:cxn modelId="{7CEEDA67-0D62-1342-B99F-F74A505B9776}" type="presOf" srcId="{F6C472DF-B927-C744-A8C0-409B6DF983E6}" destId="{58FA33AB-C20F-BD4D-AA28-FEEE0ADBB839}" srcOrd="0" destOrd="0" presId="urn:microsoft.com/office/officeart/2005/8/layout/target2"/>
    <dgm:cxn modelId="{89918A7E-F140-B64F-A6C3-C882FEB760AD}" srcId="{531E8333-4EEF-6347-BB98-1D2A0F68856F}" destId="{31A8AFF0-6F1D-FA40-B764-5006EB2669FD}" srcOrd="0" destOrd="0" parTransId="{877B671D-6D8D-DF4C-8FC4-BF9D513EF1DD}" sibTransId="{EAE85BDE-E05F-9C43-B81A-056977503599}"/>
    <dgm:cxn modelId="{7F27F899-03AE-8244-8F27-0234585786F6}" srcId="{B759EAF1-74D7-AB40-8CF1-C5E2BDBEE062}" destId="{26D8FD19-27CC-DD44-9DD6-AB24EA9027B1}" srcOrd="3" destOrd="0" parTransId="{AC42376E-C218-FE44-A99F-D63853E18B8D}" sibTransId="{EA9FA8FB-1309-D64A-91E1-630687EC2410}"/>
    <dgm:cxn modelId="{315E08B2-D998-C246-9EED-286CAEA6A421}" srcId="{FACC8447-2A15-4A49-A090-FA8D3231F099}" destId="{AAE83D6C-F90C-D942-BB0B-015FD7F147DD}" srcOrd="1" destOrd="0" parTransId="{99851634-2A46-8C48-8EEC-A46B20FB43BE}" sibTransId="{F400767E-DD64-5F47-90B0-2C3153C356F3}"/>
    <dgm:cxn modelId="{9CCB8BB5-2487-AE46-A040-BE553D937AE0}" type="presOf" srcId="{B759EAF1-74D7-AB40-8CF1-C5E2BDBEE062}" destId="{1000A52B-321C-2544-BC17-726DF96373FB}" srcOrd="0" destOrd="0" presId="urn:microsoft.com/office/officeart/2005/8/layout/target2"/>
    <dgm:cxn modelId="{F082DAB5-71CA-F94F-91D4-E8C135A0C511}" type="presOf" srcId="{D190ECF1-1EB7-9A41-B7B0-10A34921FAF4}" destId="{12C2403C-2731-B74B-AB21-2B87296BEA41}" srcOrd="0" destOrd="0" presId="urn:microsoft.com/office/officeart/2005/8/layout/target2"/>
    <dgm:cxn modelId="{F6E81BD2-9531-5C4F-A544-C296A9F3F17F}" type="presOf" srcId="{B913ADEA-19B3-824E-95A2-396D5010A052}" destId="{694E3BA1-A08E-944F-94BD-FE8C277F5862}" srcOrd="0" destOrd="0" presId="urn:microsoft.com/office/officeart/2005/8/layout/target2"/>
    <dgm:cxn modelId="{A2AC9FDC-F9DC-9E4B-A7F1-483EF8400950}" srcId="{8088E4D1-0A76-7C48-9FC1-D3414301163F}" destId="{B913ADEA-19B3-824E-95A2-396D5010A052}" srcOrd="0" destOrd="0" parTransId="{5F82CD83-AE1F-3A4F-A77E-D0A27E045497}" sibTransId="{AB6DF912-40AA-E441-94C2-DCB02922BF79}"/>
    <dgm:cxn modelId="{1183E1E3-B8E8-124C-AD68-824896173092}" type="presOf" srcId="{AAE83D6C-F90C-D942-BB0B-015FD7F147DD}" destId="{03C60C70-B5A2-B34D-AB98-BCD0C7FEC8B4}" srcOrd="0" destOrd="0" presId="urn:microsoft.com/office/officeart/2005/8/layout/target2"/>
    <dgm:cxn modelId="{1DB8CEE8-C4D9-8344-AB82-918E9BA176F2}" srcId="{B759EAF1-74D7-AB40-8CF1-C5E2BDBEE062}" destId="{8088E4D1-0A76-7C48-9FC1-D3414301163F}" srcOrd="1" destOrd="0" parTransId="{BCB44920-D7D9-2944-BD2C-34BF314592B8}" sibTransId="{E3307004-139B-FE41-91A0-69520BB724C4}"/>
    <dgm:cxn modelId="{6C5EEBFA-6EFC-144B-8707-CA9D8A497897}" type="presOf" srcId="{31A8AFF0-6F1D-FA40-B764-5006EB2669FD}" destId="{46BAD20F-391E-DD47-AE80-92993FEB7348}" srcOrd="0" destOrd="0" presId="urn:microsoft.com/office/officeart/2005/8/layout/target2"/>
    <dgm:cxn modelId="{60AF06FD-69E4-1743-A7B3-96479465FF7F}" type="presParOf" srcId="{1000A52B-321C-2544-BC17-726DF96373FB}" destId="{77833CA5-8814-FC4A-BFAA-DE5568E72FF8}" srcOrd="0" destOrd="0" presId="urn:microsoft.com/office/officeart/2005/8/layout/target2"/>
    <dgm:cxn modelId="{6D5293FD-512A-D147-B57E-497A789D30F2}" type="presParOf" srcId="{77833CA5-8814-FC4A-BFAA-DE5568E72FF8}" destId="{C8B54E8D-8F70-C545-BD26-A1BE71E3A01A}" srcOrd="0" destOrd="0" presId="urn:microsoft.com/office/officeart/2005/8/layout/target2"/>
    <dgm:cxn modelId="{9D16ADAC-E6FD-374B-A19B-87809F164F67}" type="presParOf" srcId="{77833CA5-8814-FC4A-BFAA-DE5568E72FF8}" destId="{443BCBA1-4924-7444-9AD4-EBCB4A819A7C}" srcOrd="1" destOrd="0" presId="urn:microsoft.com/office/officeart/2005/8/layout/target2"/>
    <dgm:cxn modelId="{50021AB9-8DF3-654A-9B89-A2897064E8CD}" type="presParOf" srcId="{443BCBA1-4924-7444-9AD4-EBCB4A819A7C}" destId="{12C2403C-2731-B74B-AB21-2B87296BEA41}" srcOrd="0" destOrd="0" presId="urn:microsoft.com/office/officeart/2005/8/layout/target2"/>
    <dgm:cxn modelId="{F8F792E9-F860-894B-86A6-B40BCC5E4F77}" type="presParOf" srcId="{443BCBA1-4924-7444-9AD4-EBCB4A819A7C}" destId="{3E336654-D99A-4E4C-8F1D-6B184AEB62AB}" srcOrd="1" destOrd="0" presId="urn:microsoft.com/office/officeart/2005/8/layout/target2"/>
    <dgm:cxn modelId="{B722D866-0461-C74D-8D09-7EB3C70261A8}" type="presParOf" srcId="{443BCBA1-4924-7444-9AD4-EBCB4A819A7C}" destId="{03C60C70-B5A2-B34D-AB98-BCD0C7FEC8B4}" srcOrd="2" destOrd="0" presId="urn:microsoft.com/office/officeart/2005/8/layout/target2"/>
    <dgm:cxn modelId="{C8220EBD-6FAB-9443-A18D-E5FE0173D7E8}" type="presParOf" srcId="{1000A52B-321C-2544-BC17-726DF96373FB}" destId="{4617BDE0-91B9-3C47-B0FC-4A1317D87326}" srcOrd="1" destOrd="0" presId="urn:microsoft.com/office/officeart/2005/8/layout/target2"/>
    <dgm:cxn modelId="{580AF2CF-B0CB-8F45-914C-97FF4D65DDD1}" type="presParOf" srcId="{4617BDE0-91B9-3C47-B0FC-4A1317D87326}" destId="{67E79145-0CEE-FB43-AB4E-AE208F994A3A}" srcOrd="0" destOrd="0" presId="urn:microsoft.com/office/officeart/2005/8/layout/target2"/>
    <dgm:cxn modelId="{CB1C9863-C37B-6647-911B-2475B4B35E7D}" type="presParOf" srcId="{4617BDE0-91B9-3C47-B0FC-4A1317D87326}" destId="{972269A9-AA01-DC40-A694-BD95FA1ECAC2}" srcOrd="1" destOrd="0" presId="urn:microsoft.com/office/officeart/2005/8/layout/target2"/>
    <dgm:cxn modelId="{D900D75A-FC8D-8140-8257-41668510DD87}" type="presParOf" srcId="{972269A9-AA01-DC40-A694-BD95FA1ECAC2}" destId="{694E3BA1-A08E-944F-94BD-FE8C277F5862}" srcOrd="0" destOrd="0" presId="urn:microsoft.com/office/officeart/2005/8/layout/target2"/>
    <dgm:cxn modelId="{3BCA738A-8B30-6040-A9E8-27C152112C95}" type="presParOf" srcId="{1000A52B-321C-2544-BC17-726DF96373FB}" destId="{7E599EDE-7479-C541-87F3-E085C8D770F8}" srcOrd="2" destOrd="0" presId="urn:microsoft.com/office/officeart/2005/8/layout/target2"/>
    <dgm:cxn modelId="{7FE11B23-92FC-E544-B8B6-DA31CD52F6E6}" type="presParOf" srcId="{7E599EDE-7479-C541-87F3-E085C8D770F8}" destId="{EAB705C8-A47C-5C45-A120-AB442E7EED23}" srcOrd="0" destOrd="0" presId="urn:microsoft.com/office/officeart/2005/8/layout/target2"/>
    <dgm:cxn modelId="{01DE08C0-D8CF-3842-8EB9-E2C5133317E1}" type="presParOf" srcId="{7E599EDE-7479-C541-87F3-E085C8D770F8}" destId="{90E483D7-F3AB-6647-8F05-7EED5E8C9606}" srcOrd="1" destOrd="0" presId="urn:microsoft.com/office/officeart/2005/8/layout/target2"/>
    <dgm:cxn modelId="{EA4DDA82-1AC5-154E-928F-E4E36CF03E26}" type="presParOf" srcId="{90E483D7-F3AB-6647-8F05-7EED5E8C9606}" destId="{46BAD20F-391E-DD47-AE80-92993FEB7348}" srcOrd="0" destOrd="0" presId="urn:microsoft.com/office/officeart/2005/8/layout/target2"/>
    <dgm:cxn modelId="{9C9B7597-2051-2944-BEB2-65741C0DB41A}" type="presParOf" srcId="{90E483D7-F3AB-6647-8F05-7EED5E8C9606}" destId="{CF173DBD-F8C6-984E-8840-789C6001E989}" srcOrd="1" destOrd="0" presId="urn:microsoft.com/office/officeart/2005/8/layout/target2"/>
    <dgm:cxn modelId="{01E1FEE7-FB69-1543-B443-FDAF4D6B775C}" type="presParOf" srcId="{90E483D7-F3AB-6647-8F05-7EED5E8C9606}" destId="{58FA33AB-C20F-BD4D-AA28-FEEE0ADBB839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027600-06B5-CD4A-ADBF-A8D03F3A8AF7}" type="doc">
      <dgm:prSet loTypeId="urn:microsoft.com/office/officeart/2009/3/layout/SubStepProcess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1839E183-954F-B44C-BAE7-5A9E378F4E33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</a:t>
          </a:r>
        </a:p>
      </dgm:t>
    </dgm:pt>
    <dgm:pt modelId="{E3F0628A-E877-7947-9349-4C91E940CD19}" type="parTrans" cxnId="{DDA3AE4C-E4BA-8645-A809-EBEEBAB655BF}">
      <dgm:prSet/>
      <dgm:spPr/>
      <dgm:t>
        <a:bodyPr/>
        <a:lstStyle/>
        <a:p>
          <a:endParaRPr lang="tr-TR"/>
        </a:p>
      </dgm:t>
    </dgm:pt>
    <dgm:pt modelId="{2CB94310-0066-6D49-95D1-5654165BB2CB}" type="sibTrans" cxnId="{DDA3AE4C-E4BA-8645-A809-EBEEBAB655BF}">
      <dgm:prSet/>
      <dgm:spPr/>
      <dgm:t>
        <a:bodyPr/>
        <a:lstStyle/>
        <a:p>
          <a:endParaRPr lang="tr-TR"/>
        </a:p>
      </dgm:t>
    </dgm:pt>
    <dgm:pt modelId="{632FD69B-4AF6-D947-8F30-A2F631E53E27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 süreci sonunda bireyin yaşadığı soruna ad koyma</a:t>
          </a:r>
        </a:p>
      </dgm:t>
    </dgm:pt>
    <dgm:pt modelId="{8D15977D-907B-4145-BF62-6F5CF8B6ACAE}" type="parTrans" cxnId="{C905DA12-2F5C-0141-A0C1-521971CFF40F}">
      <dgm:prSet/>
      <dgm:spPr/>
      <dgm:t>
        <a:bodyPr/>
        <a:lstStyle/>
        <a:p>
          <a:endParaRPr lang="tr-TR"/>
        </a:p>
      </dgm:t>
    </dgm:pt>
    <dgm:pt modelId="{E947D4E9-0AA4-0847-A7CA-A075C3244891}" type="sibTrans" cxnId="{C905DA12-2F5C-0141-A0C1-521971CFF40F}">
      <dgm:prSet/>
      <dgm:spPr/>
      <dgm:t>
        <a:bodyPr/>
        <a:lstStyle/>
        <a:p>
          <a:endParaRPr lang="tr-TR"/>
        </a:p>
      </dgm:t>
    </dgm:pt>
    <dgm:pt modelId="{FA785042-D9D8-C245-AAA2-BED3F2A51616}">
      <dgm:prSet phldrT="[Metin]"/>
      <dgm:spPr/>
      <dgm:t>
        <a:bodyPr/>
        <a:lstStyle/>
        <a:p>
          <a:r>
            <a: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</a:t>
          </a:r>
        </a:p>
      </dgm:t>
    </dgm:pt>
    <dgm:pt modelId="{C7D6A780-3C69-654C-9280-0A765F301CE5}" type="parTrans" cxnId="{F746201C-AC02-D042-B029-5DB42986A38E}">
      <dgm:prSet/>
      <dgm:spPr/>
      <dgm:t>
        <a:bodyPr/>
        <a:lstStyle/>
        <a:p>
          <a:endParaRPr lang="tr-TR"/>
        </a:p>
      </dgm:t>
    </dgm:pt>
    <dgm:pt modelId="{B1FB1519-C0DE-FF4C-8DED-9F2E0BB4845A}" type="sibTrans" cxnId="{F746201C-AC02-D042-B029-5DB42986A38E}">
      <dgm:prSet/>
      <dgm:spPr/>
      <dgm:t>
        <a:bodyPr/>
        <a:lstStyle/>
        <a:p>
          <a:endParaRPr lang="tr-TR"/>
        </a:p>
      </dgm:t>
    </dgm:pt>
    <dgm:pt modelId="{081BF960-A7C9-B64F-A964-9FF7F70E20B6}">
      <dgm:prSet phldrT="[Metin]" custT="1"/>
      <dgm:spPr/>
      <dgm:t>
        <a:bodyPr/>
        <a:lstStyle/>
        <a:p>
          <a:r>
            <a:rPr lang="tr-TR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Çocuğun uygun tedavi ve hizmetleri alması</a:t>
          </a:r>
        </a:p>
      </dgm:t>
    </dgm:pt>
    <dgm:pt modelId="{8C151E8F-5A7A-9D4B-8AEB-ABC7CB2D04F1}" type="parTrans" cxnId="{146BCC50-4973-F243-A213-F4A8DAEB9D21}">
      <dgm:prSet/>
      <dgm:spPr/>
      <dgm:t>
        <a:bodyPr/>
        <a:lstStyle/>
        <a:p>
          <a:endParaRPr lang="tr-TR"/>
        </a:p>
      </dgm:t>
    </dgm:pt>
    <dgm:pt modelId="{86185DD4-F75E-494D-9E6F-6EE5C9DD239E}" type="sibTrans" cxnId="{146BCC50-4973-F243-A213-F4A8DAEB9D21}">
      <dgm:prSet/>
      <dgm:spPr/>
      <dgm:t>
        <a:bodyPr/>
        <a:lstStyle/>
        <a:p>
          <a:endParaRPr lang="tr-TR"/>
        </a:p>
      </dgm:t>
    </dgm:pt>
    <dgm:pt modelId="{3F125FD2-EA9B-6F4B-B319-2CFECF34E65D}" type="pres">
      <dgm:prSet presAssocID="{78027600-06B5-CD4A-ADBF-A8D03F3A8AF7}" presName="Name0" presStyleCnt="0">
        <dgm:presLayoutVars>
          <dgm:chMax val="7"/>
          <dgm:dir/>
          <dgm:animOne val="branch"/>
        </dgm:presLayoutVars>
      </dgm:prSet>
      <dgm:spPr/>
    </dgm:pt>
    <dgm:pt modelId="{3A9D9514-B9D6-F24F-8246-328AAAA5CC74}" type="pres">
      <dgm:prSet presAssocID="{1839E183-954F-B44C-BAE7-5A9E378F4E33}" presName="parTx1" presStyleLbl="node1" presStyleIdx="0" presStyleCnt="2"/>
      <dgm:spPr/>
    </dgm:pt>
    <dgm:pt modelId="{6E46C84B-AF37-5B42-B410-A04271410880}" type="pres">
      <dgm:prSet presAssocID="{1839E183-954F-B44C-BAE7-5A9E378F4E33}" presName="spPre1" presStyleCnt="0"/>
      <dgm:spPr/>
    </dgm:pt>
    <dgm:pt modelId="{2683FF79-698E-A949-931B-5771F47D6B0E}" type="pres">
      <dgm:prSet presAssocID="{1839E183-954F-B44C-BAE7-5A9E378F4E33}" presName="chLin1" presStyleCnt="0"/>
      <dgm:spPr/>
    </dgm:pt>
    <dgm:pt modelId="{929CDF4B-C9CE-674D-A087-2B1A7AB3301A}" type="pres">
      <dgm:prSet presAssocID="{8D15977D-907B-4145-BF62-6F5CF8B6ACAE}" presName="Name11" presStyleLbl="parChTrans1D1" presStyleIdx="0" presStyleCnt="6"/>
      <dgm:spPr/>
    </dgm:pt>
    <dgm:pt modelId="{DCB32880-F029-2246-8CDD-BD0AA524CF86}" type="pres">
      <dgm:prSet presAssocID="{8D15977D-907B-4145-BF62-6F5CF8B6ACAE}" presName="Name31" presStyleLbl="parChTrans1D1" presStyleIdx="1" presStyleCnt="6"/>
      <dgm:spPr/>
    </dgm:pt>
    <dgm:pt modelId="{AFB91899-BC2D-3142-951C-BC147869FAC7}" type="pres">
      <dgm:prSet presAssocID="{632FD69B-4AF6-D947-8F30-A2F631E53E27}" presName="top1" presStyleCnt="0"/>
      <dgm:spPr/>
    </dgm:pt>
    <dgm:pt modelId="{76419B3F-2862-CC4F-8857-A9EF473B9364}" type="pres">
      <dgm:prSet presAssocID="{632FD69B-4AF6-D947-8F30-A2F631E53E27}" presName="txAndLines1" presStyleCnt="0"/>
      <dgm:spPr/>
    </dgm:pt>
    <dgm:pt modelId="{0FB2EEB0-5648-C144-B156-837522AB32E8}" type="pres">
      <dgm:prSet presAssocID="{632FD69B-4AF6-D947-8F30-A2F631E53E27}" presName="anchor1" presStyleCnt="0"/>
      <dgm:spPr/>
    </dgm:pt>
    <dgm:pt modelId="{778673F7-DA90-EB4D-AF66-B213CB0F1134}" type="pres">
      <dgm:prSet presAssocID="{632FD69B-4AF6-D947-8F30-A2F631E53E27}" presName="backup1" presStyleCnt="0"/>
      <dgm:spPr/>
    </dgm:pt>
    <dgm:pt modelId="{C8D7918A-C14C-AA4B-AA0E-DDAE7BF118B7}" type="pres">
      <dgm:prSet presAssocID="{632FD69B-4AF6-D947-8F30-A2F631E53E27}" presName="preLine1" presStyleLbl="parChTrans1D1" presStyleIdx="2" presStyleCnt="6"/>
      <dgm:spPr/>
    </dgm:pt>
    <dgm:pt modelId="{87F01BDA-400F-8C4F-9806-24967A03A05C}" type="pres">
      <dgm:prSet presAssocID="{632FD69B-4AF6-D947-8F30-A2F631E53E27}" presName="desTx1" presStyleLbl="revTx" presStyleIdx="0" presStyleCnt="0">
        <dgm:presLayoutVars>
          <dgm:bulletEnabled val="1"/>
        </dgm:presLayoutVars>
      </dgm:prSet>
      <dgm:spPr/>
    </dgm:pt>
    <dgm:pt modelId="{2F03ECE0-F610-924D-AC49-8F2ACA1938F1}" type="pres">
      <dgm:prSet presAssocID="{632FD69B-4AF6-D947-8F30-A2F631E53E27}" presName="postLine1" presStyleLbl="parChTrans1D1" presStyleIdx="3" presStyleCnt="6"/>
      <dgm:spPr/>
    </dgm:pt>
    <dgm:pt modelId="{22AD8A48-3C13-2649-A39E-EAE328254C06}" type="pres">
      <dgm:prSet presAssocID="{1839E183-954F-B44C-BAE7-5A9E378F4E33}" presName="spPost1" presStyleCnt="0"/>
      <dgm:spPr/>
    </dgm:pt>
    <dgm:pt modelId="{FDA32185-5737-0A45-B589-66BC461A2C59}" type="pres">
      <dgm:prSet presAssocID="{FA785042-D9D8-C245-AAA2-BED3F2A51616}" presName="parTx2" presStyleLbl="node1" presStyleIdx="1" presStyleCnt="2"/>
      <dgm:spPr/>
    </dgm:pt>
    <dgm:pt modelId="{A7A7C779-73A0-1F44-A56C-6AEED54785E5}" type="pres">
      <dgm:prSet presAssocID="{FA785042-D9D8-C245-AAA2-BED3F2A51616}" presName="spPre2" presStyleCnt="0"/>
      <dgm:spPr/>
    </dgm:pt>
    <dgm:pt modelId="{95649537-6151-7644-8914-9F7A65B40C26}" type="pres">
      <dgm:prSet presAssocID="{FA785042-D9D8-C245-AAA2-BED3F2A51616}" presName="chLin2" presStyleCnt="0"/>
      <dgm:spPr/>
    </dgm:pt>
    <dgm:pt modelId="{C3C28C97-D7D0-D648-936D-CBFBC3073A65}" type="pres">
      <dgm:prSet presAssocID="{8C151E8F-5A7A-9D4B-8AEB-ABC7CB2D04F1}" presName="Name45" presStyleLbl="parChTrans1D1" presStyleIdx="4" presStyleCnt="6"/>
      <dgm:spPr/>
    </dgm:pt>
    <dgm:pt modelId="{CF607951-CC5B-7449-8F50-7E58ED56E0E4}" type="pres">
      <dgm:prSet presAssocID="{081BF960-A7C9-B64F-A964-9FF7F70E20B6}" presName="top2" presStyleCnt="0"/>
      <dgm:spPr/>
    </dgm:pt>
    <dgm:pt modelId="{5A66E3EF-975D-7649-A9DC-8FD138D820A3}" type="pres">
      <dgm:prSet presAssocID="{081BF960-A7C9-B64F-A964-9FF7F70E20B6}" presName="txAndLines2" presStyleCnt="0"/>
      <dgm:spPr/>
    </dgm:pt>
    <dgm:pt modelId="{912E4E3A-8847-E54D-93F3-E519D1625B0A}" type="pres">
      <dgm:prSet presAssocID="{081BF960-A7C9-B64F-A964-9FF7F70E20B6}" presName="anchor2" presStyleCnt="0"/>
      <dgm:spPr/>
    </dgm:pt>
    <dgm:pt modelId="{3D30E289-E875-FA49-B86C-3CC1E1F66F8E}" type="pres">
      <dgm:prSet presAssocID="{081BF960-A7C9-B64F-A964-9FF7F70E20B6}" presName="backup2" presStyleCnt="0"/>
      <dgm:spPr/>
    </dgm:pt>
    <dgm:pt modelId="{6D854378-FBE2-1D4F-B8E5-5DB86B90D8FF}" type="pres">
      <dgm:prSet presAssocID="{081BF960-A7C9-B64F-A964-9FF7F70E20B6}" presName="preLine2" presStyleLbl="parChTrans1D1" presStyleIdx="5" presStyleCnt="6"/>
      <dgm:spPr/>
    </dgm:pt>
    <dgm:pt modelId="{296E4D01-91FA-6649-BDD0-506A91145D0D}" type="pres">
      <dgm:prSet presAssocID="{081BF960-A7C9-B64F-A964-9FF7F70E20B6}" presName="desTx2" presStyleLbl="revTx" presStyleIdx="0" presStyleCnt="0">
        <dgm:presLayoutVars>
          <dgm:bulletEnabled val="1"/>
        </dgm:presLayoutVars>
      </dgm:prSet>
      <dgm:spPr/>
    </dgm:pt>
  </dgm:ptLst>
  <dgm:cxnLst>
    <dgm:cxn modelId="{C905DA12-2F5C-0141-A0C1-521971CFF40F}" srcId="{1839E183-954F-B44C-BAE7-5A9E378F4E33}" destId="{632FD69B-4AF6-D947-8F30-A2F631E53E27}" srcOrd="0" destOrd="0" parTransId="{8D15977D-907B-4145-BF62-6F5CF8B6ACAE}" sibTransId="{E947D4E9-0AA4-0847-A7CA-A075C3244891}"/>
    <dgm:cxn modelId="{F746201C-AC02-D042-B029-5DB42986A38E}" srcId="{78027600-06B5-CD4A-ADBF-A8D03F3A8AF7}" destId="{FA785042-D9D8-C245-AAA2-BED3F2A51616}" srcOrd="1" destOrd="0" parTransId="{C7D6A780-3C69-654C-9280-0A765F301CE5}" sibTransId="{B1FB1519-C0DE-FF4C-8DED-9F2E0BB4845A}"/>
    <dgm:cxn modelId="{495AB432-E375-1A40-A94D-90B4E053CB1B}" type="presOf" srcId="{78027600-06B5-CD4A-ADBF-A8D03F3A8AF7}" destId="{3F125FD2-EA9B-6F4B-B319-2CFECF34E65D}" srcOrd="0" destOrd="0" presId="urn:microsoft.com/office/officeart/2009/3/layout/SubStepProcess"/>
    <dgm:cxn modelId="{795FE63D-3D3D-5D4B-A046-B38FFA042DE4}" type="presOf" srcId="{632FD69B-4AF6-D947-8F30-A2F631E53E27}" destId="{87F01BDA-400F-8C4F-9806-24967A03A05C}" srcOrd="0" destOrd="0" presId="urn:microsoft.com/office/officeart/2009/3/layout/SubStepProcess"/>
    <dgm:cxn modelId="{F9DB4E44-6A50-BA47-A588-FAF9D91C0A69}" type="presOf" srcId="{081BF960-A7C9-B64F-A964-9FF7F70E20B6}" destId="{296E4D01-91FA-6649-BDD0-506A91145D0D}" srcOrd="0" destOrd="0" presId="urn:microsoft.com/office/officeart/2009/3/layout/SubStepProcess"/>
    <dgm:cxn modelId="{DDA3AE4C-E4BA-8645-A809-EBEEBAB655BF}" srcId="{78027600-06B5-CD4A-ADBF-A8D03F3A8AF7}" destId="{1839E183-954F-B44C-BAE7-5A9E378F4E33}" srcOrd="0" destOrd="0" parTransId="{E3F0628A-E877-7947-9349-4C91E940CD19}" sibTransId="{2CB94310-0066-6D49-95D1-5654165BB2CB}"/>
    <dgm:cxn modelId="{146BCC50-4973-F243-A213-F4A8DAEB9D21}" srcId="{FA785042-D9D8-C245-AAA2-BED3F2A51616}" destId="{081BF960-A7C9-B64F-A964-9FF7F70E20B6}" srcOrd="0" destOrd="0" parTransId="{8C151E8F-5A7A-9D4B-8AEB-ABC7CB2D04F1}" sibTransId="{86185DD4-F75E-494D-9E6F-6EE5C9DD239E}"/>
    <dgm:cxn modelId="{C8916F51-441C-B64D-87BE-367D93E099AD}" type="presOf" srcId="{1839E183-954F-B44C-BAE7-5A9E378F4E33}" destId="{3A9D9514-B9D6-F24F-8246-328AAAA5CC74}" srcOrd="0" destOrd="0" presId="urn:microsoft.com/office/officeart/2009/3/layout/SubStepProcess"/>
    <dgm:cxn modelId="{B0C9B4DF-791E-C647-90E1-7E115B9D2AD9}" type="presOf" srcId="{FA785042-D9D8-C245-AAA2-BED3F2A51616}" destId="{FDA32185-5737-0A45-B589-66BC461A2C59}" srcOrd="0" destOrd="0" presId="urn:microsoft.com/office/officeart/2009/3/layout/SubStepProcess"/>
    <dgm:cxn modelId="{B78B47DB-F816-644A-BA61-4EEDDD5CE2AF}" type="presParOf" srcId="{3F125FD2-EA9B-6F4B-B319-2CFECF34E65D}" destId="{3A9D9514-B9D6-F24F-8246-328AAAA5CC74}" srcOrd="0" destOrd="0" presId="urn:microsoft.com/office/officeart/2009/3/layout/SubStepProcess"/>
    <dgm:cxn modelId="{422A6E0F-9A47-6945-A7EB-CCE87B680272}" type="presParOf" srcId="{3F125FD2-EA9B-6F4B-B319-2CFECF34E65D}" destId="{6E46C84B-AF37-5B42-B410-A04271410880}" srcOrd="1" destOrd="0" presId="urn:microsoft.com/office/officeart/2009/3/layout/SubStepProcess"/>
    <dgm:cxn modelId="{E26AAFDC-94B1-B243-92AB-F3AB8EDE18C3}" type="presParOf" srcId="{3F125FD2-EA9B-6F4B-B319-2CFECF34E65D}" destId="{2683FF79-698E-A949-931B-5771F47D6B0E}" srcOrd="2" destOrd="0" presId="urn:microsoft.com/office/officeart/2009/3/layout/SubStepProcess"/>
    <dgm:cxn modelId="{16E5259A-1EF1-1D4E-81D2-B2B68001A32B}" type="presParOf" srcId="{2683FF79-698E-A949-931B-5771F47D6B0E}" destId="{929CDF4B-C9CE-674D-A087-2B1A7AB3301A}" srcOrd="0" destOrd="0" presId="urn:microsoft.com/office/officeart/2009/3/layout/SubStepProcess"/>
    <dgm:cxn modelId="{4DEBD647-542D-8448-9782-1E48137F753B}" type="presParOf" srcId="{2683FF79-698E-A949-931B-5771F47D6B0E}" destId="{DCB32880-F029-2246-8CDD-BD0AA524CF86}" srcOrd="1" destOrd="0" presId="urn:microsoft.com/office/officeart/2009/3/layout/SubStepProcess"/>
    <dgm:cxn modelId="{0A96CEA9-2724-274C-94F7-9ECE55F97EC9}" type="presParOf" srcId="{2683FF79-698E-A949-931B-5771F47D6B0E}" destId="{AFB91899-BC2D-3142-951C-BC147869FAC7}" srcOrd="2" destOrd="0" presId="urn:microsoft.com/office/officeart/2009/3/layout/SubStepProcess"/>
    <dgm:cxn modelId="{8F13EF30-B475-C94A-A1D9-FAC8DCB975FA}" type="presParOf" srcId="{2683FF79-698E-A949-931B-5771F47D6B0E}" destId="{76419B3F-2862-CC4F-8857-A9EF473B9364}" srcOrd="3" destOrd="0" presId="urn:microsoft.com/office/officeart/2009/3/layout/SubStepProcess"/>
    <dgm:cxn modelId="{7BB4EBFB-14F2-0243-B1F9-72A8BD44B9F0}" type="presParOf" srcId="{76419B3F-2862-CC4F-8857-A9EF473B9364}" destId="{0FB2EEB0-5648-C144-B156-837522AB32E8}" srcOrd="0" destOrd="0" presId="urn:microsoft.com/office/officeart/2009/3/layout/SubStepProcess"/>
    <dgm:cxn modelId="{2F58B100-4BB3-554A-B1EE-45F002C7DC8C}" type="presParOf" srcId="{76419B3F-2862-CC4F-8857-A9EF473B9364}" destId="{778673F7-DA90-EB4D-AF66-B213CB0F1134}" srcOrd="1" destOrd="0" presId="urn:microsoft.com/office/officeart/2009/3/layout/SubStepProcess"/>
    <dgm:cxn modelId="{50356665-8692-2C48-9560-05CE0E00E03F}" type="presParOf" srcId="{76419B3F-2862-CC4F-8857-A9EF473B9364}" destId="{C8D7918A-C14C-AA4B-AA0E-DDAE7BF118B7}" srcOrd="2" destOrd="0" presId="urn:microsoft.com/office/officeart/2009/3/layout/SubStepProcess"/>
    <dgm:cxn modelId="{A888474A-6C73-9B49-886D-B29EEBC3116B}" type="presParOf" srcId="{76419B3F-2862-CC4F-8857-A9EF473B9364}" destId="{87F01BDA-400F-8C4F-9806-24967A03A05C}" srcOrd="3" destOrd="0" presId="urn:microsoft.com/office/officeart/2009/3/layout/SubStepProcess"/>
    <dgm:cxn modelId="{4D39D348-966F-284B-A592-C3F411ED126D}" type="presParOf" srcId="{76419B3F-2862-CC4F-8857-A9EF473B9364}" destId="{2F03ECE0-F610-924D-AC49-8F2ACA1938F1}" srcOrd="4" destOrd="0" presId="urn:microsoft.com/office/officeart/2009/3/layout/SubStepProcess"/>
    <dgm:cxn modelId="{F6676A86-5649-BE43-A3E7-1CD318DE5405}" type="presParOf" srcId="{3F125FD2-EA9B-6F4B-B319-2CFECF34E65D}" destId="{22AD8A48-3C13-2649-A39E-EAE328254C06}" srcOrd="3" destOrd="0" presId="urn:microsoft.com/office/officeart/2009/3/layout/SubStepProcess"/>
    <dgm:cxn modelId="{EEBC6DA4-1C3B-BE46-B7EC-DFEC8CE8D825}" type="presParOf" srcId="{3F125FD2-EA9B-6F4B-B319-2CFECF34E65D}" destId="{FDA32185-5737-0A45-B589-66BC461A2C59}" srcOrd="4" destOrd="0" presId="urn:microsoft.com/office/officeart/2009/3/layout/SubStepProcess"/>
    <dgm:cxn modelId="{388DD3AC-3CA7-8545-8270-DEDFB3002846}" type="presParOf" srcId="{3F125FD2-EA9B-6F4B-B319-2CFECF34E65D}" destId="{A7A7C779-73A0-1F44-A56C-6AEED54785E5}" srcOrd="5" destOrd="0" presId="urn:microsoft.com/office/officeart/2009/3/layout/SubStepProcess"/>
    <dgm:cxn modelId="{0CD36941-C50D-5940-B012-C8CE430FE856}" type="presParOf" srcId="{3F125FD2-EA9B-6F4B-B319-2CFECF34E65D}" destId="{95649537-6151-7644-8914-9F7A65B40C26}" srcOrd="6" destOrd="0" presId="urn:microsoft.com/office/officeart/2009/3/layout/SubStepProcess"/>
    <dgm:cxn modelId="{B1A6E75D-D359-DF4A-9A9D-EFDBB7F4CDFD}" type="presParOf" srcId="{95649537-6151-7644-8914-9F7A65B40C26}" destId="{C3C28C97-D7D0-D648-936D-CBFBC3073A65}" srcOrd="0" destOrd="0" presId="urn:microsoft.com/office/officeart/2009/3/layout/SubStepProcess"/>
    <dgm:cxn modelId="{4C006532-5DA3-A14C-892D-7F09CE662277}" type="presParOf" srcId="{95649537-6151-7644-8914-9F7A65B40C26}" destId="{CF607951-CC5B-7449-8F50-7E58ED56E0E4}" srcOrd="1" destOrd="0" presId="urn:microsoft.com/office/officeart/2009/3/layout/SubStepProcess"/>
    <dgm:cxn modelId="{02D2ADB8-A473-8F4A-ABBD-FE925EE44C8A}" type="presParOf" srcId="{95649537-6151-7644-8914-9F7A65B40C26}" destId="{5A66E3EF-975D-7649-A9DC-8FD138D820A3}" srcOrd="2" destOrd="0" presId="urn:microsoft.com/office/officeart/2009/3/layout/SubStepProcess"/>
    <dgm:cxn modelId="{53EBA8D5-D847-2943-9AE2-8A60D06BCFB0}" type="presParOf" srcId="{5A66E3EF-975D-7649-A9DC-8FD138D820A3}" destId="{912E4E3A-8847-E54D-93F3-E519D1625B0A}" srcOrd="0" destOrd="0" presId="urn:microsoft.com/office/officeart/2009/3/layout/SubStepProcess"/>
    <dgm:cxn modelId="{C5D3EB87-4C8F-2143-8624-73F6159FEA33}" type="presParOf" srcId="{5A66E3EF-975D-7649-A9DC-8FD138D820A3}" destId="{3D30E289-E875-FA49-B86C-3CC1E1F66F8E}" srcOrd="1" destOrd="0" presId="urn:microsoft.com/office/officeart/2009/3/layout/SubStepProcess"/>
    <dgm:cxn modelId="{0F045A6C-B31B-AE47-9E16-F44EBAE7F637}" type="presParOf" srcId="{5A66E3EF-975D-7649-A9DC-8FD138D820A3}" destId="{6D854378-FBE2-1D4F-B8E5-5DB86B90D8FF}" srcOrd="2" destOrd="0" presId="urn:microsoft.com/office/officeart/2009/3/layout/SubStepProcess"/>
    <dgm:cxn modelId="{1DF16FCB-D7EF-5E43-97BA-F736C4EADA69}" type="presParOf" srcId="{5A66E3EF-975D-7649-A9DC-8FD138D820A3}" destId="{296E4D01-91FA-6649-BDD0-506A91145D0D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D1867D-1BF0-314B-A569-D25744774718}" type="doc">
      <dgm:prSet loTypeId="urn:microsoft.com/office/officeart/2005/8/layout/arrow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7A49927E-B6B7-F143-ABCA-6B65793D0010}">
      <dgm:prSet phldrT="[Metin]" custT="1"/>
      <dgm:spPr/>
      <dgm:t>
        <a:bodyPr/>
        <a:lstStyle/>
        <a:p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Tıbbi Tanılama</a:t>
          </a:r>
        </a:p>
      </dgm:t>
    </dgm:pt>
    <dgm:pt modelId="{6596B442-52E5-524F-99BB-51D78721325C}" type="parTrans" cxnId="{8D73870B-0F3C-5C41-9D8C-E625C818DD04}">
      <dgm:prSet/>
      <dgm:spPr/>
      <dgm:t>
        <a:bodyPr/>
        <a:lstStyle/>
        <a:p>
          <a:endParaRPr lang="tr-TR"/>
        </a:p>
      </dgm:t>
    </dgm:pt>
    <dgm:pt modelId="{801C51D9-CDEE-8346-A6FF-E118C95F6F92}" type="sibTrans" cxnId="{8D73870B-0F3C-5C41-9D8C-E625C818DD04}">
      <dgm:prSet/>
      <dgm:spPr/>
      <dgm:t>
        <a:bodyPr/>
        <a:lstStyle/>
        <a:p>
          <a:endParaRPr lang="tr-TR"/>
        </a:p>
      </dgm:t>
    </dgm:pt>
    <dgm:pt modelId="{F0843274-2AE4-CE4E-9884-97F38CD7BEF1}">
      <dgm:prSet phldrT="[Metin]" custT="1"/>
      <dgm:spPr/>
      <dgm:t>
        <a:bodyPr/>
        <a:lstStyle/>
        <a:p>
          <a:r>
            <a:rPr lang="tr-T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Eğitsel Tanılama</a:t>
          </a:r>
        </a:p>
      </dgm:t>
    </dgm:pt>
    <dgm:pt modelId="{9CED4858-9941-C640-94A3-3D725504DFB7}" type="parTrans" cxnId="{DBC1DE94-CBE4-0340-BFF0-8B8F89B6FFE7}">
      <dgm:prSet/>
      <dgm:spPr/>
      <dgm:t>
        <a:bodyPr/>
        <a:lstStyle/>
        <a:p>
          <a:endParaRPr lang="tr-TR"/>
        </a:p>
      </dgm:t>
    </dgm:pt>
    <dgm:pt modelId="{5C5AB611-42F0-0D4A-A486-9D9E130B2396}" type="sibTrans" cxnId="{DBC1DE94-CBE4-0340-BFF0-8B8F89B6FFE7}">
      <dgm:prSet/>
      <dgm:spPr/>
      <dgm:t>
        <a:bodyPr/>
        <a:lstStyle/>
        <a:p>
          <a:endParaRPr lang="tr-TR"/>
        </a:p>
      </dgm:t>
    </dgm:pt>
    <dgm:pt modelId="{F394C2A0-7D41-A24D-A019-7D8175407142}" type="pres">
      <dgm:prSet presAssocID="{37D1867D-1BF0-314B-A569-D25744774718}" presName="compositeShape" presStyleCnt="0">
        <dgm:presLayoutVars>
          <dgm:chMax val="2"/>
          <dgm:dir/>
          <dgm:resizeHandles val="exact"/>
        </dgm:presLayoutVars>
      </dgm:prSet>
      <dgm:spPr/>
    </dgm:pt>
    <dgm:pt modelId="{13E87F68-5921-A844-9569-8E388D169718}" type="pres">
      <dgm:prSet presAssocID="{37D1867D-1BF0-314B-A569-D25744774718}" presName="divider" presStyleLbl="fgShp" presStyleIdx="0" presStyleCnt="1"/>
      <dgm:spPr/>
    </dgm:pt>
    <dgm:pt modelId="{2693DF85-23E8-264F-B9AE-698E8D80E7C4}" type="pres">
      <dgm:prSet presAssocID="{7A49927E-B6B7-F143-ABCA-6B65793D0010}" presName="downArrow" presStyleLbl="node1" presStyleIdx="0" presStyleCnt="2"/>
      <dgm:spPr/>
    </dgm:pt>
    <dgm:pt modelId="{57957D29-3034-A44C-9636-FC16E94A09A8}" type="pres">
      <dgm:prSet presAssocID="{7A49927E-B6B7-F143-ABCA-6B65793D0010}" presName="downArrowText" presStyleLbl="revTx" presStyleIdx="0" presStyleCnt="2">
        <dgm:presLayoutVars>
          <dgm:bulletEnabled val="1"/>
        </dgm:presLayoutVars>
      </dgm:prSet>
      <dgm:spPr/>
    </dgm:pt>
    <dgm:pt modelId="{38E2BD15-17EA-2E4F-B7B9-5402D345C8D3}" type="pres">
      <dgm:prSet presAssocID="{F0843274-2AE4-CE4E-9884-97F38CD7BEF1}" presName="upArrow" presStyleLbl="node1" presStyleIdx="1" presStyleCnt="2"/>
      <dgm:spPr/>
    </dgm:pt>
    <dgm:pt modelId="{B478F60B-617B-2E49-8AEF-0BB1998AC3DD}" type="pres">
      <dgm:prSet presAssocID="{F0843274-2AE4-CE4E-9884-97F38CD7BEF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8D73870B-0F3C-5C41-9D8C-E625C818DD04}" srcId="{37D1867D-1BF0-314B-A569-D25744774718}" destId="{7A49927E-B6B7-F143-ABCA-6B65793D0010}" srcOrd="0" destOrd="0" parTransId="{6596B442-52E5-524F-99BB-51D78721325C}" sibTransId="{801C51D9-CDEE-8346-A6FF-E118C95F6F92}"/>
    <dgm:cxn modelId="{6AE0141F-48E0-3947-9626-EF46EC44FCE9}" type="presOf" srcId="{F0843274-2AE4-CE4E-9884-97F38CD7BEF1}" destId="{B478F60B-617B-2E49-8AEF-0BB1998AC3DD}" srcOrd="0" destOrd="0" presId="urn:microsoft.com/office/officeart/2005/8/layout/arrow3"/>
    <dgm:cxn modelId="{DBC1DE94-CBE4-0340-BFF0-8B8F89B6FFE7}" srcId="{37D1867D-1BF0-314B-A569-D25744774718}" destId="{F0843274-2AE4-CE4E-9884-97F38CD7BEF1}" srcOrd="1" destOrd="0" parTransId="{9CED4858-9941-C640-94A3-3D725504DFB7}" sibTransId="{5C5AB611-42F0-0D4A-A486-9D9E130B2396}"/>
    <dgm:cxn modelId="{7BCD7BE6-298F-F04E-8D6C-91EAFA0FBC9B}" type="presOf" srcId="{37D1867D-1BF0-314B-A569-D25744774718}" destId="{F394C2A0-7D41-A24D-A019-7D8175407142}" srcOrd="0" destOrd="0" presId="urn:microsoft.com/office/officeart/2005/8/layout/arrow3"/>
    <dgm:cxn modelId="{F87E34EA-EC63-6A40-96A5-FB206396AECA}" type="presOf" srcId="{7A49927E-B6B7-F143-ABCA-6B65793D0010}" destId="{57957D29-3034-A44C-9636-FC16E94A09A8}" srcOrd="0" destOrd="0" presId="urn:microsoft.com/office/officeart/2005/8/layout/arrow3"/>
    <dgm:cxn modelId="{750B6D5A-C60B-D74D-93F1-04C4AB7704D0}" type="presParOf" srcId="{F394C2A0-7D41-A24D-A019-7D8175407142}" destId="{13E87F68-5921-A844-9569-8E388D169718}" srcOrd="0" destOrd="0" presId="urn:microsoft.com/office/officeart/2005/8/layout/arrow3"/>
    <dgm:cxn modelId="{E2C35E76-C498-9646-B364-B84F1FACF2C8}" type="presParOf" srcId="{F394C2A0-7D41-A24D-A019-7D8175407142}" destId="{2693DF85-23E8-264F-B9AE-698E8D80E7C4}" srcOrd="1" destOrd="0" presId="urn:microsoft.com/office/officeart/2005/8/layout/arrow3"/>
    <dgm:cxn modelId="{8A6CBE3A-88CC-B84E-8088-4621EAF3911C}" type="presParOf" srcId="{F394C2A0-7D41-A24D-A019-7D8175407142}" destId="{57957D29-3034-A44C-9636-FC16E94A09A8}" srcOrd="2" destOrd="0" presId="urn:microsoft.com/office/officeart/2005/8/layout/arrow3"/>
    <dgm:cxn modelId="{70D72273-4914-C143-9CA2-B91449AE6164}" type="presParOf" srcId="{F394C2A0-7D41-A24D-A019-7D8175407142}" destId="{38E2BD15-17EA-2E4F-B7B9-5402D345C8D3}" srcOrd="3" destOrd="0" presId="urn:microsoft.com/office/officeart/2005/8/layout/arrow3"/>
    <dgm:cxn modelId="{C11E178F-F5F8-674D-BBBE-C3402DED74F4}" type="presParOf" srcId="{F394C2A0-7D41-A24D-A019-7D8175407142}" destId="{B478F60B-617B-2E49-8AEF-0BB1998AC3D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0A859-424E-9749-A267-03FE7D024C68}">
      <dsp:nvSpPr>
        <dsp:cNvPr id="0" name=""/>
        <dsp:cNvSpPr/>
      </dsp:nvSpPr>
      <dsp:spPr>
        <a:xfrm>
          <a:off x="3459295" y="46362"/>
          <a:ext cx="2225409" cy="222540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Gelişimsel olarak risk grubunda olan </a:t>
          </a:r>
        </a:p>
      </dsp:txBody>
      <dsp:txXfrm>
        <a:off x="3756016" y="435809"/>
        <a:ext cx="1631966" cy="1001434"/>
      </dsp:txXfrm>
    </dsp:sp>
    <dsp:sp modelId="{36EEC45E-E406-D446-B7AE-F425FC79D000}">
      <dsp:nvSpPr>
        <dsp:cNvPr id="0" name=""/>
        <dsp:cNvSpPr/>
      </dsp:nvSpPr>
      <dsp:spPr>
        <a:xfrm>
          <a:off x="4262296" y="1437243"/>
          <a:ext cx="2225409" cy="2225409"/>
        </a:xfrm>
        <a:prstGeom prst="ellipse">
          <a:avLst/>
        </a:prstGeom>
        <a:solidFill>
          <a:schemeClr val="accent3">
            <a:alpha val="50000"/>
            <a:hueOff val="-4347385"/>
            <a:satOff val="16276"/>
            <a:lumOff val="20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Gelişimi itibariyle desteğe duyan </a:t>
          </a:r>
        </a:p>
      </dsp:txBody>
      <dsp:txXfrm>
        <a:off x="4942901" y="2012140"/>
        <a:ext cx="1335245" cy="1223974"/>
      </dsp:txXfrm>
    </dsp:sp>
    <dsp:sp modelId="{2D872317-80B6-2D4B-B8F6-4B02AB61CFF2}">
      <dsp:nvSpPr>
        <dsp:cNvPr id="0" name=""/>
        <dsp:cNvSpPr/>
      </dsp:nvSpPr>
      <dsp:spPr>
        <a:xfrm>
          <a:off x="2656293" y="1437243"/>
          <a:ext cx="2225409" cy="2225409"/>
        </a:xfrm>
        <a:prstGeom prst="ellipse">
          <a:avLst/>
        </a:prstGeom>
        <a:solidFill>
          <a:schemeClr val="accent3">
            <a:alpha val="50000"/>
            <a:hueOff val="-8694771"/>
            <a:satOff val="32551"/>
            <a:lumOff val="41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Formal</a:t>
          </a: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ve </a:t>
          </a:r>
          <a:r>
            <a:rPr lang="tr-TR" sz="1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informal</a:t>
          </a: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tr-TR" sz="1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değerledirme</a:t>
          </a: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yoluyla</a:t>
          </a:r>
        </a:p>
      </dsp:txBody>
      <dsp:txXfrm>
        <a:off x="2865852" y="2012140"/>
        <a:ext cx="1335245" cy="1223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54E8D-8F70-C545-BD26-A1BE71E3A01A}">
      <dsp:nvSpPr>
        <dsp:cNvPr id="0" name=""/>
        <dsp:cNvSpPr/>
      </dsp:nvSpPr>
      <dsp:spPr>
        <a:xfrm>
          <a:off x="0" y="0"/>
          <a:ext cx="8121446" cy="3918723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3041364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Tarama Süreci</a:t>
          </a:r>
        </a:p>
      </dsp:txBody>
      <dsp:txXfrm>
        <a:off x="97559" y="97559"/>
        <a:ext cx="7926328" cy="3723605"/>
      </dsp:txXfrm>
    </dsp:sp>
    <dsp:sp modelId="{12C2403C-2731-B74B-AB21-2B87296BEA41}">
      <dsp:nvSpPr>
        <dsp:cNvPr id="0" name=""/>
        <dsp:cNvSpPr/>
      </dsp:nvSpPr>
      <dsp:spPr>
        <a:xfrm>
          <a:off x="203036" y="979680"/>
          <a:ext cx="1218216" cy="134074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Öncesi</a:t>
          </a:r>
        </a:p>
      </dsp:txBody>
      <dsp:txXfrm>
        <a:off x="240500" y="1017144"/>
        <a:ext cx="1143288" cy="1265818"/>
      </dsp:txXfrm>
    </dsp:sp>
    <dsp:sp modelId="{03C60C70-B5A2-B34D-AB98-BCD0C7FEC8B4}">
      <dsp:nvSpPr>
        <dsp:cNvPr id="0" name=""/>
        <dsp:cNvSpPr/>
      </dsp:nvSpPr>
      <dsp:spPr>
        <a:xfrm>
          <a:off x="203036" y="2379970"/>
          <a:ext cx="1218216" cy="134074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173693"/>
              <a:satOff val="8138"/>
              <a:lumOff val="10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Sonrası</a:t>
          </a:r>
        </a:p>
      </dsp:txBody>
      <dsp:txXfrm>
        <a:off x="240500" y="2417434"/>
        <a:ext cx="1143288" cy="1265818"/>
      </dsp:txXfrm>
    </dsp:sp>
    <dsp:sp modelId="{67E79145-0CEE-FB43-AB4E-AE208F994A3A}">
      <dsp:nvSpPr>
        <dsp:cNvPr id="0" name=""/>
        <dsp:cNvSpPr/>
      </dsp:nvSpPr>
      <dsp:spPr>
        <a:xfrm>
          <a:off x="1624289" y="979680"/>
          <a:ext cx="6294120" cy="2743106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5">
                <a:hueOff val="-4347385"/>
                <a:satOff val="16276"/>
                <a:lumOff val="2057"/>
                <a:alphaOff val="0"/>
                <a:shade val="51000"/>
                <a:satMod val="130000"/>
              </a:schemeClr>
            </a:gs>
            <a:gs pos="80000">
              <a:schemeClr val="accent5">
                <a:hueOff val="-4347385"/>
                <a:satOff val="16276"/>
                <a:lumOff val="2057"/>
                <a:alphaOff val="0"/>
                <a:shade val="93000"/>
                <a:satMod val="130000"/>
              </a:schemeClr>
            </a:gs>
            <a:gs pos="100000">
              <a:schemeClr val="accent5">
                <a:hueOff val="-4347385"/>
                <a:satOff val="16276"/>
                <a:lumOff val="20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1741872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Öncesi</a:t>
          </a:r>
        </a:p>
      </dsp:txBody>
      <dsp:txXfrm>
        <a:off x="1708649" y="1064040"/>
        <a:ext cx="6125400" cy="2574386"/>
      </dsp:txXfrm>
    </dsp:sp>
    <dsp:sp modelId="{694E3BA1-A08E-944F-94BD-FE8C277F5862}">
      <dsp:nvSpPr>
        <dsp:cNvPr id="0" name=""/>
        <dsp:cNvSpPr/>
      </dsp:nvSpPr>
      <dsp:spPr>
        <a:xfrm>
          <a:off x="1781642" y="1939767"/>
          <a:ext cx="1258824" cy="157728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347385"/>
              <a:satOff val="16276"/>
              <a:lumOff val="20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Klinik Taramalar</a:t>
          </a:r>
        </a:p>
      </dsp:txBody>
      <dsp:txXfrm>
        <a:off x="1820355" y="1978480"/>
        <a:ext cx="1181398" cy="1499860"/>
      </dsp:txXfrm>
    </dsp:sp>
    <dsp:sp modelId="{EAB705C8-A47C-5C45-A120-AB442E7EED23}">
      <dsp:nvSpPr>
        <dsp:cNvPr id="0" name=""/>
        <dsp:cNvSpPr/>
      </dsp:nvSpPr>
      <dsp:spPr>
        <a:xfrm>
          <a:off x="3207971" y="1959361"/>
          <a:ext cx="4507402" cy="1567489"/>
        </a:xfrm>
        <a:prstGeom prst="roundRect">
          <a:avLst>
            <a:gd name="adj" fmla="val 10500"/>
          </a:avLst>
        </a:prstGeom>
        <a:gradFill rotWithShape="0">
          <a:gsLst>
            <a:gs pos="0">
              <a:schemeClr val="accent5">
                <a:hueOff val="-8694771"/>
                <a:satOff val="32551"/>
                <a:lumOff val="4114"/>
                <a:alphaOff val="0"/>
                <a:shade val="51000"/>
                <a:satMod val="130000"/>
              </a:schemeClr>
            </a:gs>
            <a:gs pos="80000">
              <a:schemeClr val="accent5">
                <a:hueOff val="-8694771"/>
                <a:satOff val="32551"/>
                <a:lumOff val="4114"/>
                <a:alphaOff val="0"/>
                <a:shade val="93000"/>
                <a:satMod val="130000"/>
              </a:schemeClr>
            </a:gs>
            <a:gs pos="100000">
              <a:schemeClr val="accent5">
                <a:hueOff val="-8694771"/>
                <a:satOff val="32551"/>
                <a:lumOff val="41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884761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Doğum sonrası</a:t>
          </a:r>
        </a:p>
      </dsp:txBody>
      <dsp:txXfrm>
        <a:off x="3256177" y="2007567"/>
        <a:ext cx="4410990" cy="1471077"/>
      </dsp:txXfrm>
    </dsp:sp>
    <dsp:sp modelId="{46BAD20F-391E-DD47-AE80-92993FEB7348}">
      <dsp:nvSpPr>
        <dsp:cNvPr id="0" name=""/>
        <dsp:cNvSpPr/>
      </dsp:nvSpPr>
      <dsp:spPr>
        <a:xfrm>
          <a:off x="3320656" y="2664731"/>
          <a:ext cx="2109653" cy="70537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521078"/>
              <a:satOff val="24413"/>
              <a:lumOff val="308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Klinik taramalar </a:t>
          </a:r>
        </a:p>
      </dsp:txBody>
      <dsp:txXfrm>
        <a:off x="3342349" y="2686424"/>
        <a:ext cx="2066267" cy="661984"/>
      </dsp:txXfrm>
    </dsp:sp>
    <dsp:sp modelId="{58FA33AB-C20F-BD4D-AA28-FEEE0ADBB839}">
      <dsp:nvSpPr>
        <dsp:cNvPr id="0" name=""/>
        <dsp:cNvSpPr/>
      </dsp:nvSpPr>
      <dsp:spPr>
        <a:xfrm>
          <a:off x="5490328" y="2664731"/>
          <a:ext cx="2109653" cy="70537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8694771"/>
              <a:satOff val="32551"/>
              <a:lumOff val="41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Gelişimsel taramalar</a:t>
          </a:r>
        </a:p>
      </dsp:txBody>
      <dsp:txXfrm>
        <a:off x="5512021" y="2686424"/>
        <a:ext cx="2066267" cy="661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D9514-B9D6-F24F-8246-328AAAA5CC74}">
      <dsp:nvSpPr>
        <dsp:cNvPr id="0" name=""/>
        <dsp:cNvSpPr/>
      </dsp:nvSpPr>
      <dsp:spPr>
        <a:xfrm>
          <a:off x="5228" y="683661"/>
          <a:ext cx="1682929" cy="16829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</a:t>
          </a:r>
        </a:p>
      </dsp:txBody>
      <dsp:txXfrm>
        <a:off x="251687" y="930120"/>
        <a:ext cx="1190011" cy="1190011"/>
      </dsp:txXfrm>
    </dsp:sp>
    <dsp:sp modelId="{929CDF4B-C9CE-674D-A087-2B1A7AB3301A}">
      <dsp:nvSpPr>
        <dsp:cNvPr id="0" name=""/>
        <dsp:cNvSpPr/>
      </dsp:nvSpPr>
      <dsp:spPr>
        <a:xfrm rot="2558555">
          <a:off x="1665459" y="1757370"/>
          <a:ext cx="5497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9770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32880-F029-2246-8CDD-BD0AA524CF86}">
      <dsp:nvSpPr>
        <dsp:cNvPr id="0" name=""/>
        <dsp:cNvSpPr/>
      </dsp:nvSpPr>
      <dsp:spPr>
        <a:xfrm rot="8241445">
          <a:off x="3858147" y="1757370"/>
          <a:ext cx="5497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9770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7918A-C14C-AA4B-AA0E-DDAE7BF118B7}">
      <dsp:nvSpPr>
        <dsp:cNvPr id="0" name=""/>
        <dsp:cNvSpPr/>
      </dsp:nvSpPr>
      <dsp:spPr>
        <a:xfrm>
          <a:off x="2142548" y="1943583"/>
          <a:ext cx="19671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F01BDA-400F-8C4F-9806-24967A03A05C}">
      <dsp:nvSpPr>
        <dsp:cNvPr id="0" name=""/>
        <dsp:cNvSpPr/>
      </dsp:nvSpPr>
      <dsp:spPr>
        <a:xfrm>
          <a:off x="2339259" y="1525126"/>
          <a:ext cx="1394858" cy="83691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 süreci sonunda bireyin yaşadığı soruna ad koyma</a:t>
          </a:r>
        </a:p>
      </dsp:txBody>
      <dsp:txXfrm>
        <a:off x="2339259" y="1525126"/>
        <a:ext cx="1394858" cy="836915"/>
      </dsp:txXfrm>
    </dsp:sp>
    <dsp:sp modelId="{2F03ECE0-F610-924D-AC49-8F2ACA1938F1}">
      <dsp:nvSpPr>
        <dsp:cNvPr id="0" name=""/>
        <dsp:cNvSpPr/>
      </dsp:nvSpPr>
      <dsp:spPr>
        <a:xfrm>
          <a:off x="3734118" y="1943583"/>
          <a:ext cx="19671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32185-5737-0A45-B589-66BC461A2C59}">
      <dsp:nvSpPr>
        <dsp:cNvPr id="0" name=""/>
        <dsp:cNvSpPr/>
      </dsp:nvSpPr>
      <dsp:spPr>
        <a:xfrm>
          <a:off x="4385219" y="683661"/>
          <a:ext cx="1682929" cy="16829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Tanılama</a:t>
          </a:r>
        </a:p>
      </dsp:txBody>
      <dsp:txXfrm>
        <a:off x="4631678" y="930120"/>
        <a:ext cx="1190011" cy="1190011"/>
      </dsp:txXfrm>
    </dsp:sp>
    <dsp:sp modelId="{C3C28C97-D7D0-D648-936D-CBFBC3073A65}">
      <dsp:nvSpPr>
        <dsp:cNvPr id="0" name=""/>
        <dsp:cNvSpPr/>
      </dsp:nvSpPr>
      <dsp:spPr>
        <a:xfrm rot="1483451">
          <a:off x="6127302" y="1757370"/>
          <a:ext cx="8904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0440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854378-FBE2-1D4F-B8E5-5DB86B90D8FF}">
      <dsp:nvSpPr>
        <dsp:cNvPr id="0" name=""/>
        <dsp:cNvSpPr/>
      </dsp:nvSpPr>
      <dsp:spPr>
        <a:xfrm>
          <a:off x="6976930" y="1943583"/>
          <a:ext cx="19671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6E4D01-91FA-6649-BDD0-506A91145D0D}">
      <dsp:nvSpPr>
        <dsp:cNvPr id="0" name=""/>
        <dsp:cNvSpPr/>
      </dsp:nvSpPr>
      <dsp:spPr>
        <a:xfrm>
          <a:off x="7173641" y="1525126"/>
          <a:ext cx="1394858" cy="83691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Çocuğun uygun tedavi ve hizmetleri alması</a:t>
          </a:r>
        </a:p>
      </dsp:txBody>
      <dsp:txXfrm>
        <a:off x="7173641" y="1525126"/>
        <a:ext cx="1394858" cy="8369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87F68-5921-A844-9569-8E388D169718}">
      <dsp:nvSpPr>
        <dsp:cNvPr id="0" name=""/>
        <dsp:cNvSpPr/>
      </dsp:nvSpPr>
      <dsp:spPr>
        <a:xfrm rot="21300000">
          <a:off x="451087" y="1183573"/>
          <a:ext cx="6796483" cy="594615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93DF85-23E8-264F-B9AE-698E8D80E7C4}">
      <dsp:nvSpPr>
        <dsp:cNvPr id="0" name=""/>
        <dsp:cNvSpPr/>
      </dsp:nvSpPr>
      <dsp:spPr>
        <a:xfrm>
          <a:off x="923838" y="148088"/>
          <a:ext cx="2309597" cy="1184705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57D29-3034-A44C-9636-FC16E94A09A8}">
      <dsp:nvSpPr>
        <dsp:cNvPr id="0" name=""/>
        <dsp:cNvSpPr/>
      </dsp:nvSpPr>
      <dsp:spPr>
        <a:xfrm>
          <a:off x="4080288" y="0"/>
          <a:ext cx="2463570" cy="1243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Tıbbi Tanılama</a:t>
          </a:r>
        </a:p>
      </dsp:txBody>
      <dsp:txXfrm>
        <a:off x="4080288" y="0"/>
        <a:ext cx="2463570" cy="1243940"/>
      </dsp:txXfrm>
    </dsp:sp>
    <dsp:sp modelId="{38E2BD15-17EA-2E4F-B7B9-5402D345C8D3}">
      <dsp:nvSpPr>
        <dsp:cNvPr id="0" name=""/>
        <dsp:cNvSpPr/>
      </dsp:nvSpPr>
      <dsp:spPr>
        <a:xfrm>
          <a:off x="4465221" y="1628969"/>
          <a:ext cx="2309597" cy="1184705"/>
        </a:xfrm>
        <a:prstGeom prst="up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8F60B-617B-2E49-8AEF-0BB1998AC3DD}">
      <dsp:nvSpPr>
        <dsp:cNvPr id="0" name=""/>
        <dsp:cNvSpPr/>
      </dsp:nvSpPr>
      <dsp:spPr>
        <a:xfrm>
          <a:off x="1154798" y="1717822"/>
          <a:ext cx="2463570" cy="1243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Eğitsel Tanılama</a:t>
          </a:r>
        </a:p>
      </dsp:txBody>
      <dsp:txXfrm>
        <a:off x="1154798" y="1717822"/>
        <a:ext cx="2463570" cy="1243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57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7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8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34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8740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50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4720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262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3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089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54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394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09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543720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4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19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2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787361"/>
              <a:ext cx="4560011" cy="3165986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056522"/>
            <a:ext cx="4430862" cy="2290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Tarama ve Tanılama Amaçlı  Değerlendirme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CC30667-863E-B247-9038-5BB15DE49F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B6F7A315-0916-AE48-8B25-DD86E9A9E1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Tarama</a:t>
            </a:r>
            <a:endParaRPr lang="tr-T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04189065-A1E2-0E49-A404-039F0CC23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1527766"/>
              </p:ext>
            </p:extLst>
          </p:nvPr>
        </p:nvGraphicFramePr>
        <p:xfrm>
          <a:off x="1" y="973393"/>
          <a:ext cx="9143999" cy="3709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579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Yer Tutucusu 1">
            <a:extLst>
              <a:ext uri="{FF2B5EF4-FFF2-40B4-BE49-F238E27FC236}">
                <a16:creationId xmlns:a16="http://schemas.microsoft.com/office/drawing/2014/main" id="{C3197860-96F0-BC4C-9ED2-DF58F44DAC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Tarama Süreci</a:t>
            </a:r>
            <a:endParaRPr lang="tr-T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DCD08C8A-4EB6-DA45-9985-08E514A8B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976645"/>
              </p:ext>
            </p:extLst>
          </p:nvPr>
        </p:nvGraphicFramePr>
        <p:xfrm>
          <a:off x="747250" y="948247"/>
          <a:ext cx="8121446" cy="3918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90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4B37D9B5-6BA6-D744-A568-A265A29DA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Tanılama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829F3263-6CE9-7A43-9F83-DFEBFE99E2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422957"/>
              </p:ext>
            </p:extLst>
          </p:nvPr>
        </p:nvGraphicFramePr>
        <p:xfrm>
          <a:off x="452284" y="1052053"/>
          <a:ext cx="8573729" cy="3050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49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FC5E7191-6204-034C-8CE7-49A2896500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Özel Eğitimde Tanılama Modelleri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0B402686-2944-0045-A96A-76F10C210F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99339"/>
              </p:ext>
            </p:extLst>
          </p:nvPr>
        </p:nvGraphicFramePr>
        <p:xfrm>
          <a:off x="757084" y="1641986"/>
          <a:ext cx="7698658" cy="296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536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F08CF5CD-DBCF-FA45-99E2-1B8FC9EE62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Tanılama Süreci</a:t>
            </a:r>
          </a:p>
        </p:txBody>
      </p:sp>
      <p:grpSp>
        <p:nvGrpSpPr>
          <p:cNvPr id="15" name="23 Grup">
            <a:extLst>
              <a:ext uri="{FF2B5EF4-FFF2-40B4-BE49-F238E27FC236}">
                <a16:creationId xmlns:a16="http://schemas.microsoft.com/office/drawing/2014/main" id="{C08086CA-5A64-484E-A806-8A20788D8CF0}"/>
              </a:ext>
            </a:extLst>
          </p:cNvPr>
          <p:cNvGrpSpPr/>
          <p:nvPr/>
        </p:nvGrpSpPr>
        <p:grpSpPr>
          <a:xfrm>
            <a:off x="1623621" y="931555"/>
            <a:ext cx="6264696" cy="3994406"/>
            <a:chOff x="1043608" y="548680"/>
            <a:chExt cx="6264696" cy="6120680"/>
          </a:xfrm>
        </p:grpSpPr>
        <p:sp>
          <p:nvSpPr>
            <p:cNvPr id="16" name="6 Yuvarlatılmış Çapraz Köşeli Dikdörtgen">
              <a:extLst>
                <a:ext uri="{FF2B5EF4-FFF2-40B4-BE49-F238E27FC236}">
                  <a16:creationId xmlns:a16="http://schemas.microsoft.com/office/drawing/2014/main" id="{79B9F8BB-5AE9-1044-AD6F-7867559A0161}"/>
                </a:ext>
              </a:extLst>
            </p:cNvPr>
            <p:cNvSpPr/>
            <p:nvPr/>
          </p:nvSpPr>
          <p:spPr bwMode="auto">
            <a:xfrm>
              <a:off x="2771800" y="548680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AB90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13970" dir="5400000" algn="ctr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twoPt" dir="tl"/>
            </a:scene3d>
            <a:sp3d prstMaterial="flat">
              <a:bevelT w="12700" h="25400" prst="coolSlant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FARKINA VARMA/TARAMA</a:t>
              </a:r>
            </a:p>
          </p:txBody>
        </p:sp>
        <p:sp>
          <p:nvSpPr>
            <p:cNvPr id="17" name="7 Yuvarlatılmış Çapraz Köşeli Dikdörtgen">
              <a:extLst>
                <a:ext uri="{FF2B5EF4-FFF2-40B4-BE49-F238E27FC236}">
                  <a16:creationId xmlns:a16="http://schemas.microsoft.com/office/drawing/2014/main" id="{E95CB986-D3E0-C646-8145-D1C92FDA3FD1}"/>
                </a:ext>
              </a:extLst>
            </p:cNvPr>
            <p:cNvSpPr/>
            <p:nvPr/>
          </p:nvSpPr>
          <p:spPr bwMode="auto">
            <a:xfrm>
              <a:off x="1043608" y="1412776"/>
              <a:ext cx="2016224" cy="900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D5393D"/>
            </a:solidFill>
            <a:ln>
              <a:noFill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Gönderme öncesi süreç</a:t>
              </a:r>
            </a:p>
          </p:txBody>
        </p:sp>
        <p:sp>
          <p:nvSpPr>
            <p:cNvPr id="18" name="8 Yuvarlatılmış Çapraz Köşeli Dikdörtgen">
              <a:extLst>
                <a:ext uri="{FF2B5EF4-FFF2-40B4-BE49-F238E27FC236}">
                  <a16:creationId xmlns:a16="http://schemas.microsoft.com/office/drawing/2014/main" id="{10B5118E-14B3-DE41-B173-8A19B76840CD}"/>
                </a:ext>
              </a:extLst>
            </p:cNvPr>
            <p:cNvSpPr/>
            <p:nvPr/>
          </p:nvSpPr>
          <p:spPr bwMode="auto">
            <a:xfrm>
              <a:off x="5364088" y="1412776"/>
              <a:ext cx="1944216" cy="921261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D5393D"/>
            </a:solidFill>
            <a:ln>
              <a:noFill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Başvuru/</a:t>
              </a:r>
            </a:p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Gönderme</a:t>
              </a:r>
            </a:p>
          </p:txBody>
        </p:sp>
        <p:sp>
          <p:nvSpPr>
            <p:cNvPr id="19" name="9 Yuvarlatılmış Çapraz Köşeli Dikdörtgen">
              <a:extLst>
                <a:ext uri="{FF2B5EF4-FFF2-40B4-BE49-F238E27FC236}">
                  <a16:creationId xmlns:a16="http://schemas.microsoft.com/office/drawing/2014/main" id="{2B028171-BF97-8C4C-9880-DB91EFE15459}"/>
                </a:ext>
              </a:extLst>
            </p:cNvPr>
            <p:cNvSpPr/>
            <p:nvPr/>
          </p:nvSpPr>
          <p:spPr bwMode="auto">
            <a:xfrm>
              <a:off x="2843808" y="2348880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EE7008"/>
            </a:solidFill>
            <a:ln>
              <a:noFill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TANILAMA (Tıbbi ve Eğitsel)</a:t>
              </a:r>
            </a:p>
          </p:txBody>
        </p:sp>
        <p:sp>
          <p:nvSpPr>
            <p:cNvPr id="20" name="10 Yuvarlatılmış Çapraz Köşeli Dikdörtgen">
              <a:extLst>
                <a:ext uri="{FF2B5EF4-FFF2-40B4-BE49-F238E27FC236}">
                  <a16:creationId xmlns:a16="http://schemas.microsoft.com/office/drawing/2014/main" id="{3D7ED79C-36A2-BE41-8C6E-840F0D9EA2EE}"/>
                </a:ext>
              </a:extLst>
            </p:cNvPr>
            <p:cNvSpPr/>
            <p:nvPr/>
          </p:nvSpPr>
          <p:spPr bwMode="auto">
            <a:xfrm>
              <a:off x="2843808" y="3212976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1AB39F"/>
            </a:solidFill>
            <a:ln>
              <a:noFill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YERLEŞTİRME</a:t>
              </a:r>
            </a:p>
          </p:txBody>
        </p:sp>
        <p:sp>
          <p:nvSpPr>
            <p:cNvPr id="21" name="11 Yuvarlatılmış Çapraz Köşeli Dikdörtgen">
              <a:extLst>
                <a:ext uri="{FF2B5EF4-FFF2-40B4-BE49-F238E27FC236}">
                  <a16:creationId xmlns:a16="http://schemas.microsoft.com/office/drawing/2014/main" id="{D273B71D-F515-534E-B4C2-AF0EB88225AD}"/>
                </a:ext>
              </a:extLst>
            </p:cNvPr>
            <p:cNvSpPr/>
            <p:nvPr/>
          </p:nvSpPr>
          <p:spPr bwMode="auto">
            <a:xfrm>
              <a:off x="2843808" y="4077072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40BAD2"/>
            </a:solidFill>
            <a:ln>
              <a:noFill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PROGRAMI PLANLAMA/ BEP GELİŞTİRME</a:t>
              </a:r>
            </a:p>
          </p:txBody>
        </p:sp>
        <p:sp>
          <p:nvSpPr>
            <p:cNvPr id="22" name="12 Yuvarlatılmış Çapraz Köşeli Dikdörtgen">
              <a:extLst>
                <a:ext uri="{FF2B5EF4-FFF2-40B4-BE49-F238E27FC236}">
                  <a16:creationId xmlns:a16="http://schemas.microsoft.com/office/drawing/2014/main" id="{CD736B4D-368B-5044-B73C-766E5EE52EAC}"/>
                </a:ext>
              </a:extLst>
            </p:cNvPr>
            <p:cNvSpPr/>
            <p:nvPr/>
          </p:nvSpPr>
          <p:spPr bwMode="auto">
            <a:xfrm>
              <a:off x="2843808" y="4941168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D5393D"/>
            </a:solidFill>
            <a:ln w="17145" cap="flat" cmpd="sng" algn="ctr">
              <a:solidFill>
                <a:srgbClr val="FFFFFF">
                  <a:shade val="95000"/>
                  <a:alpha val="50000"/>
                  <a:satMod val="150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GELİŞİMİ İZLEME</a:t>
              </a:r>
            </a:p>
          </p:txBody>
        </p:sp>
        <p:sp>
          <p:nvSpPr>
            <p:cNvPr id="23" name="13 Yuvarlatılmış Çapraz Köşeli Dikdörtgen">
              <a:extLst>
                <a:ext uri="{FF2B5EF4-FFF2-40B4-BE49-F238E27FC236}">
                  <a16:creationId xmlns:a16="http://schemas.microsoft.com/office/drawing/2014/main" id="{ADA0D820-5341-1240-A385-118742FB648D}"/>
                </a:ext>
              </a:extLst>
            </p:cNvPr>
            <p:cNvSpPr/>
            <p:nvPr/>
          </p:nvSpPr>
          <p:spPr bwMode="auto">
            <a:xfrm>
              <a:off x="2843808" y="5877272"/>
              <a:ext cx="2952328" cy="79208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90BB23"/>
            </a:solidFill>
            <a:ln w="17145" cap="flat" cmpd="sng" algn="ctr">
              <a:solidFill>
                <a:srgbClr val="FFFFFF">
                  <a:shade val="95000"/>
                  <a:alpha val="50000"/>
                  <a:satMod val="150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PROGRAMI DEĞERLENDİRME</a:t>
              </a:r>
            </a:p>
          </p:txBody>
        </p:sp>
        <p:cxnSp>
          <p:nvCxnSpPr>
            <p:cNvPr id="24" name="15 Düz Ok Bağlayıcısı">
              <a:extLst>
                <a:ext uri="{FF2B5EF4-FFF2-40B4-BE49-F238E27FC236}">
                  <a16:creationId xmlns:a16="http://schemas.microsoft.com/office/drawing/2014/main" id="{ACA44618-7C3C-BF40-B6E9-225ED64D502B}"/>
                </a:ext>
              </a:extLst>
            </p:cNvPr>
            <p:cNvCxnSpPr>
              <a:cxnSpLocks/>
              <a:stCxn id="16" idx="1"/>
              <a:endCxn id="17" idx="0"/>
            </p:cNvCxnSpPr>
            <p:nvPr/>
          </p:nvCxnSpPr>
          <p:spPr>
            <a:xfrm flipH="1">
              <a:off x="3059832" y="1340768"/>
              <a:ext cx="1188132" cy="522059"/>
            </a:xfrm>
            <a:prstGeom prst="straightConnector1">
              <a:avLst/>
            </a:prstGeom>
            <a:noFill/>
            <a:ln w="31750" cap="flat" cmpd="sng" algn="ctr">
              <a:gradFill>
                <a:gsLst>
                  <a:gs pos="0">
                    <a:srgbClr val="40BAD2">
                      <a:tint val="66000"/>
                      <a:satMod val="160000"/>
                    </a:srgbClr>
                  </a:gs>
                  <a:gs pos="50000">
                    <a:srgbClr val="40BAD2">
                      <a:tint val="44500"/>
                      <a:satMod val="160000"/>
                    </a:srgbClr>
                  </a:gs>
                  <a:gs pos="100000">
                    <a:srgbClr val="40BAD2">
                      <a:tint val="23500"/>
                      <a:satMod val="160000"/>
                    </a:srgbClr>
                  </a:gs>
                </a:gsLst>
                <a:lin ang="5400000" scaled="0"/>
              </a:gradFill>
              <a:prstDash val="solid"/>
              <a:tailEnd type="arrow"/>
            </a:ln>
            <a:effectLst/>
          </p:spPr>
        </p:cxnSp>
        <p:cxnSp>
          <p:nvCxnSpPr>
            <p:cNvPr id="25" name="16 Düz Ok Bağlayıcısı">
              <a:extLst>
                <a:ext uri="{FF2B5EF4-FFF2-40B4-BE49-F238E27FC236}">
                  <a16:creationId xmlns:a16="http://schemas.microsoft.com/office/drawing/2014/main" id="{2CBBBB11-FE08-9E41-B0E6-CCEE403AD7FE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>
              <a:off x="4283968" y="1340768"/>
              <a:ext cx="1080120" cy="532639"/>
            </a:xfrm>
            <a:prstGeom prst="straightConnector1">
              <a:avLst/>
            </a:prstGeom>
            <a:noFill/>
            <a:ln w="31750" cap="flat" cmpd="sng" algn="ctr">
              <a:gradFill>
                <a:gsLst>
                  <a:gs pos="0">
                    <a:srgbClr val="40BAD2">
                      <a:tint val="66000"/>
                      <a:satMod val="160000"/>
                    </a:srgbClr>
                  </a:gs>
                  <a:gs pos="50000">
                    <a:srgbClr val="40BAD2">
                      <a:tint val="44500"/>
                      <a:satMod val="160000"/>
                    </a:srgbClr>
                  </a:gs>
                  <a:gs pos="100000">
                    <a:srgbClr val="40BAD2">
                      <a:tint val="23500"/>
                      <a:satMod val="160000"/>
                    </a:srgbClr>
                  </a:gs>
                </a:gsLst>
                <a:lin ang="5400000" scaled="0"/>
              </a:gradFill>
              <a:prstDash val="soli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9714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</TotalTime>
  <Words>99</Words>
  <Application>Microsoft Macintosh PowerPoint</Application>
  <PresentationFormat>Ekran Gösterisi (16:9)</PresentationFormat>
  <Paragraphs>32</Paragraphs>
  <Slides>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7</vt:i4>
      </vt:variant>
    </vt:vector>
  </HeadingPairs>
  <TitlesOfParts>
    <vt:vector size="15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Özel Eğitimde Tarama ve Tanılama Amaçlı  Değerlendirme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34</cp:revision>
  <dcterms:modified xsi:type="dcterms:W3CDTF">2022-02-24T07:10:31Z</dcterms:modified>
</cp:coreProperties>
</file>